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4"/>
  </p:sldMasterIdLst>
  <p:notesMasterIdLst>
    <p:notesMasterId r:id="rId21"/>
  </p:notesMasterIdLst>
  <p:sldIdLst>
    <p:sldId id="256" r:id="rId5"/>
    <p:sldId id="258" r:id="rId6"/>
    <p:sldId id="260" r:id="rId7"/>
    <p:sldId id="259" r:id="rId8"/>
    <p:sldId id="296" r:id="rId9"/>
    <p:sldId id="263" r:id="rId10"/>
    <p:sldId id="297" r:id="rId11"/>
    <p:sldId id="261" r:id="rId12"/>
    <p:sldId id="299" r:id="rId13"/>
    <p:sldId id="262" r:id="rId14"/>
    <p:sldId id="298" r:id="rId15"/>
    <p:sldId id="300" r:id="rId16"/>
    <p:sldId id="301" r:id="rId17"/>
    <p:sldId id="272" r:id="rId18"/>
    <p:sldId id="270" r:id="rId19"/>
    <p:sldId id="302" r:id="rId20"/>
  </p:sldIdLst>
  <p:sldSz cx="9144000" cy="5143500" type="screen16x9"/>
  <p:notesSz cx="6858000" cy="9144000"/>
  <p:embeddedFontLst>
    <p:embeddedFont>
      <p:font typeface="Anaheim" panose="02000503000000000000" pitchFamily="2" charset="-18"/>
      <p:regular r:id="rId22"/>
    </p:embeddedFont>
    <p:embeddedFont>
      <p:font typeface="Commissioner" pitchFamily="2" charset="0"/>
      <p:regular r:id="rId23"/>
      <p:bold r:id="rId24"/>
    </p:embeddedFont>
    <p:embeddedFont>
      <p:font typeface="Figtree" pitchFamily="2" charset="0"/>
      <p:regular r:id="rId25"/>
      <p:bold r:id="rId26"/>
      <p:italic r:id="rId27"/>
      <p:boldItalic r:id="rId28"/>
    </p:embeddedFont>
    <p:embeddedFont>
      <p:font typeface="Montserrat" panose="02000000000000000000" pitchFamily="2" charset="0"/>
      <p:regular r:id="rId29"/>
      <p:bold r:id="rId30"/>
      <p:italic r:id="rId31"/>
      <p:boldItalic r:id="rId32"/>
    </p:embeddedFont>
    <p:embeddedFont>
      <p:font typeface="Nunito Light" panose="02000000000000000000" pitchFamily="2" charset="0"/>
      <p:regular r:id="rId33"/>
      <p:italic r:id="rId34"/>
    </p:embeddedFont>
    <p:embeddedFont>
      <p:font typeface="Onest" pitchFamily="2" charset="0"/>
      <p:regular r:id="rId35"/>
      <p:bold r:id="rId36"/>
    </p:embeddedFont>
    <p:embeddedFont>
      <p:font typeface="Open Sans" panose="02000000000000000000" pitchFamily="2" charset="0"/>
      <p:regular r:id="rId37"/>
      <p:bold r:id="rId38"/>
      <p:italic r:id="rId39"/>
      <p:boldItalic r:id="rId40"/>
    </p:embeddedFont>
    <p:embeddedFont>
      <p:font typeface="Oxygen" panose="02000000000000000000" pitchFamily="2" charset="0"/>
      <p:regular r:id="rId41"/>
      <p:bold r:id="rId42"/>
    </p:embeddedFont>
    <p:embeddedFont>
      <p:font typeface="Raleway" panose="02000000000000000000" pitchFamily="2" charset="0"/>
      <p:regular r:id="rId43"/>
      <p:bold r:id="rId44"/>
      <p:italic r:id="rId45"/>
      <p:boldItalic r:id="rId46"/>
    </p:embeddedFont>
    <p:embeddedFont>
      <p:font typeface="Raleway ExtraBold" panose="02000000000000000000" pitchFamily="2" charset="0"/>
      <p:bold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A0F056-DB20-4C29-9B01-832399CDA2C8}">
  <a:tblStyle styleId="{C5A0F056-DB20-4C29-9B01-832399CDA2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65104A2-E475-4A4A-A3D0-7EF6B2A16D8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 /><Relationship Id="rId18" Type="http://schemas.openxmlformats.org/officeDocument/2006/relationships/slide" Target="slides/slide14.xml" /><Relationship Id="rId26" Type="http://schemas.openxmlformats.org/officeDocument/2006/relationships/font" Target="fonts/font5.fntdata" /><Relationship Id="rId39" Type="http://schemas.openxmlformats.org/officeDocument/2006/relationships/font" Target="fonts/font18.fntdata" /><Relationship Id="rId3" Type="http://schemas.openxmlformats.org/officeDocument/2006/relationships/customXml" Target="../customXml/item3.xml" /><Relationship Id="rId21" Type="http://schemas.openxmlformats.org/officeDocument/2006/relationships/notesMaster" Target="notesMasters/notesMaster1.xml" /><Relationship Id="rId34" Type="http://schemas.openxmlformats.org/officeDocument/2006/relationships/font" Target="fonts/font13.fntdata" /><Relationship Id="rId42" Type="http://schemas.openxmlformats.org/officeDocument/2006/relationships/font" Target="fonts/font21.fntdata" /><Relationship Id="rId47" Type="http://schemas.openxmlformats.org/officeDocument/2006/relationships/font" Target="fonts/font26.fntdata" /><Relationship Id="rId50" Type="http://schemas.openxmlformats.org/officeDocument/2006/relationships/theme" Target="theme/theme1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slide" Target="slides/slide13.xml" /><Relationship Id="rId25" Type="http://schemas.openxmlformats.org/officeDocument/2006/relationships/font" Target="fonts/font4.fntdata" /><Relationship Id="rId33" Type="http://schemas.openxmlformats.org/officeDocument/2006/relationships/font" Target="fonts/font12.fntdata" /><Relationship Id="rId38" Type="http://schemas.openxmlformats.org/officeDocument/2006/relationships/font" Target="fonts/font17.fntdata" /><Relationship Id="rId46" Type="http://schemas.openxmlformats.org/officeDocument/2006/relationships/font" Target="fonts/font25.fntdata" /><Relationship Id="rId2" Type="http://schemas.openxmlformats.org/officeDocument/2006/relationships/customXml" Target="../customXml/item2.xml" /><Relationship Id="rId16" Type="http://schemas.openxmlformats.org/officeDocument/2006/relationships/slide" Target="slides/slide12.xml" /><Relationship Id="rId20" Type="http://schemas.openxmlformats.org/officeDocument/2006/relationships/slide" Target="slides/slide16.xml" /><Relationship Id="rId29" Type="http://schemas.openxmlformats.org/officeDocument/2006/relationships/font" Target="fonts/font8.fntdata" /><Relationship Id="rId41" Type="http://schemas.openxmlformats.org/officeDocument/2006/relationships/font" Target="fonts/font20.fntdata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24" Type="http://schemas.openxmlformats.org/officeDocument/2006/relationships/font" Target="fonts/font3.fntdata" /><Relationship Id="rId32" Type="http://schemas.openxmlformats.org/officeDocument/2006/relationships/font" Target="fonts/font11.fntdata" /><Relationship Id="rId37" Type="http://schemas.openxmlformats.org/officeDocument/2006/relationships/font" Target="fonts/font16.fntdata" /><Relationship Id="rId40" Type="http://schemas.openxmlformats.org/officeDocument/2006/relationships/font" Target="fonts/font19.fntdata" /><Relationship Id="rId45" Type="http://schemas.openxmlformats.org/officeDocument/2006/relationships/font" Target="fonts/font24.fntdata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23" Type="http://schemas.openxmlformats.org/officeDocument/2006/relationships/font" Target="fonts/font2.fntdata" /><Relationship Id="rId28" Type="http://schemas.openxmlformats.org/officeDocument/2006/relationships/font" Target="fonts/font7.fntdata" /><Relationship Id="rId36" Type="http://schemas.openxmlformats.org/officeDocument/2006/relationships/font" Target="fonts/font15.fntdata" /><Relationship Id="rId49" Type="http://schemas.openxmlformats.org/officeDocument/2006/relationships/viewProps" Target="viewProps.xml" /><Relationship Id="rId10" Type="http://schemas.openxmlformats.org/officeDocument/2006/relationships/slide" Target="slides/slide6.xml" /><Relationship Id="rId19" Type="http://schemas.openxmlformats.org/officeDocument/2006/relationships/slide" Target="slides/slide15.xml" /><Relationship Id="rId31" Type="http://schemas.openxmlformats.org/officeDocument/2006/relationships/font" Target="fonts/font10.fntdata" /><Relationship Id="rId44" Type="http://schemas.openxmlformats.org/officeDocument/2006/relationships/font" Target="fonts/font23.fntdata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openxmlformats.org/officeDocument/2006/relationships/font" Target="fonts/font1.fntdata" /><Relationship Id="rId27" Type="http://schemas.openxmlformats.org/officeDocument/2006/relationships/font" Target="fonts/font6.fntdata" /><Relationship Id="rId30" Type="http://schemas.openxmlformats.org/officeDocument/2006/relationships/font" Target="fonts/font9.fntdata" /><Relationship Id="rId35" Type="http://schemas.openxmlformats.org/officeDocument/2006/relationships/font" Target="fonts/font14.fntdata" /><Relationship Id="rId43" Type="http://schemas.openxmlformats.org/officeDocument/2006/relationships/font" Target="fonts/font22.fntdata" /><Relationship Id="rId48" Type="http://schemas.openxmlformats.org/officeDocument/2006/relationships/presProps" Target="presProps.xml" /><Relationship Id="rId8" Type="http://schemas.openxmlformats.org/officeDocument/2006/relationships/slide" Target="slides/slide4.xml" /><Relationship Id="rId51" Type="http://schemas.openxmlformats.org/officeDocument/2006/relationships/tableStyles" Target="tableStyles.xml" 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5247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51722045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51722045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801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51722045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51722045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7312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51722045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51722045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2864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739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22541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803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5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3.png" /><Relationship Id="rId4" Type="http://schemas.openxmlformats.org/officeDocument/2006/relationships/image" Target="../media/image4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4.png" /><Relationship Id="rId4" Type="http://schemas.openxmlformats.org/officeDocument/2006/relationships/image" Target="../media/image2.png" 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3.png" 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5.png" /><Relationship Id="rId4" Type="http://schemas.openxmlformats.org/officeDocument/2006/relationships/image" Target="../media/image2.png" 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4.png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3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2.png" /><Relationship Id="rId4" Type="http://schemas.openxmlformats.org/officeDocument/2006/relationships/image" Target="../media/image4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2.png" /><Relationship Id="rId4" Type="http://schemas.openxmlformats.org/officeDocument/2006/relationships/image" Target="../media/image4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5.png" /><Relationship Id="rId1" Type="http://schemas.openxmlformats.org/officeDocument/2006/relationships/slideMaster" Target="../slideMasters/slideMaster1.xml" /><Relationship Id="rId5" Type="http://schemas.openxmlformats.org/officeDocument/2006/relationships/image" Target="../media/image3.png" /><Relationship Id="rId4" Type="http://schemas.openxmlformats.org/officeDocument/2006/relationships/image" Target="../media/image1.png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930675"/>
            <a:ext cx="4397100" cy="19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2903350"/>
            <a:ext cx="2772000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5398331" y="1075500"/>
            <a:ext cx="3027600" cy="2992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12" name="Google Shape;12;p2"/>
          <p:cNvGrpSpPr/>
          <p:nvPr/>
        </p:nvGrpSpPr>
        <p:grpSpPr>
          <a:xfrm>
            <a:off x="6837695" y="-2370251"/>
            <a:ext cx="3829076" cy="3803499"/>
            <a:chOff x="6837695" y="-2370251"/>
            <a:chExt cx="3829076" cy="3803499"/>
          </a:xfrm>
        </p:grpSpPr>
        <p:pic>
          <p:nvPicPr>
            <p:cNvPr id="13" name="Google Shape;13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641431" y="-1592076"/>
              <a:ext cx="3025340" cy="3025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837695" y="-2370251"/>
              <a:ext cx="3022709" cy="30253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 txBox="1">
            <a:spLocks noGrp="1"/>
          </p:cNvSpPr>
          <p:nvPr>
            <p:ph type="title"/>
          </p:nvPr>
        </p:nvSpPr>
        <p:spPr>
          <a:xfrm flipH="1">
            <a:off x="713250" y="539500"/>
            <a:ext cx="23703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1"/>
          </p:nvPr>
        </p:nvSpPr>
        <p:spPr>
          <a:xfrm flipH="1">
            <a:off x="713250" y="1591600"/>
            <a:ext cx="2370300" cy="12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>
            <a:spLocks noGrp="1"/>
          </p:cNvSpPr>
          <p:nvPr>
            <p:ph type="pic" idx="2"/>
          </p:nvPr>
        </p:nvSpPr>
        <p:spPr>
          <a:xfrm>
            <a:off x="5610975" y="539500"/>
            <a:ext cx="2801100" cy="4064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29" name="Google Shape;129;p15"/>
          <p:cNvSpPr>
            <a:spLocks noGrp="1"/>
          </p:cNvSpPr>
          <p:nvPr>
            <p:ph type="pic" idx="3"/>
          </p:nvPr>
        </p:nvSpPr>
        <p:spPr>
          <a:xfrm>
            <a:off x="3149225" y="541444"/>
            <a:ext cx="2304300" cy="2285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30" name="Google Shape;130;p15"/>
          <p:cNvSpPr>
            <a:spLocks noGrp="1"/>
          </p:cNvSpPr>
          <p:nvPr>
            <p:ph type="pic" idx="4"/>
          </p:nvPr>
        </p:nvSpPr>
        <p:spPr>
          <a:xfrm>
            <a:off x="713225" y="2983900"/>
            <a:ext cx="4740300" cy="1620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131" name="Google Shape;131;p15"/>
          <p:cNvGrpSpPr/>
          <p:nvPr/>
        </p:nvGrpSpPr>
        <p:grpSpPr>
          <a:xfrm>
            <a:off x="-1668612" y="-869001"/>
            <a:ext cx="12661423" cy="8016015"/>
            <a:chOff x="-1668612" y="-869001"/>
            <a:chExt cx="12661423" cy="8016015"/>
          </a:xfrm>
        </p:grpSpPr>
        <p:grpSp>
          <p:nvGrpSpPr>
            <p:cNvPr id="132" name="Google Shape;132;p15"/>
            <p:cNvGrpSpPr/>
            <p:nvPr/>
          </p:nvGrpSpPr>
          <p:grpSpPr>
            <a:xfrm>
              <a:off x="7402885" y="3745799"/>
              <a:ext cx="3589927" cy="3401215"/>
              <a:chOff x="7402885" y="3745799"/>
              <a:chExt cx="3589927" cy="3401215"/>
            </a:xfrm>
          </p:grpSpPr>
          <p:pic>
            <p:nvPicPr>
              <p:cNvPr id="133" name="Google Shape;133;p1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7967470" y="3745799"/>
                <a:ext cx="3025341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4" name="Google Shape;134;p15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5400000" flipH="1">
                <a:off x="7404193" y="4122997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35" name="Google Shape;135;p15"/>
            <p:cNvGrpSpPr/>
            <p:nvPr/>
          </p:nvGrpSpPr>
          <p:grpSpPr>
            <a:xfrm>
              <a:off x="-1668612" y="-869001"/>
              <a:ext cx="2316198" cy="2505575"/>
              <a:chOff x="-1668612" y="-869001"/>
              <a:chExt cx="2316198" cy="2505575"/>
            </a:xfrm>
          </p:grpSpPr>
          <p:pic>
            <p:nvPicPr>
              <p:cNvPr id="136" name="Google Shape;136;p15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10800000">
                <a:off x="-1668612" y="-869001"/>
                <a:ext cx="2316198" cy="231445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7" name="Google Shape;137;p15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-679600" y="367816"/>
                <a:ext cx="1268774" cy="126875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1"/>
          </p:nvPr>
        </p:nvSpPr>
        <p:spPr>
          <a:xfrm>
            <a:off x="904135" y="2245025"/>
            <a:ext cx="2259900" cy="17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subTitle" idx="2"/>
          </p:nvPr>
        </p:nvSpPr>
        <p:spPr>
          <a:xfrm>
            <a:off x="3450810" y="2245025"/>
            <a:ext cx="2259900" cy="17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subTitle" idx="3"/>
          </p:nvPr>
        </p:nvSpPr>
        <p:spPr>
          <a:xfrm>
            <a:off x="5997535" y="2245025"/>
            <a:ext cx="2259900" cy="17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subTitle" idx="4"/>
          </p:nvPr>
        </p:nvSpPr>
        <p:spPr>
          <a:xfrm>
            <a:off x="904135" y="1549800"/>
            <a:ext cx="22599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subTitle" idx="5"/>
          </p:nvPr>
        </p:nvSpPr>
        <p:spPr>
          <a:xfrm>
            <a:off x="3450814" y="1549800"/>
            <a:ext cx="22599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subTitle" idx="6"/>
          </p:nvPr>
        </p:nvSpPr>
        <p:spPr>
          <a:xfrm>
            <a:off x="5997535" y="1549800"/>
            <a:ext cx="22599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63" name="Google Shape;163;p18"/>
          <p:cNvGrpSpPr/>
          <p:nvPr/>
        </p:nvGrpSpPr>
        <p:grpSpPr>
          <a:xfrm>
            <a:off x="-1196690" y="-1536576"/>
            <a:ext cx="10393140" cy="8822115"/>
            <a:chOff x="-1196690" y="-1536576"/>
            <a:chExt cx="10393140" cy="8822115"/>
          </a:xfrm>
        </p:grpSpPr>
        <p:grpSp>
          <p:nvGrpSpPr>
            <p:cNvPr id="164" name="Google Shape;164;p18"/>
            <p:cNvGrpSpPr/>
            <p:nvPr/>
          </p:nvGrpSpPr>
          <p:grpSpPr>
            <a:xfrm>
              <a:off x="6876626" y="-1536576"/>
              <a:ext cx="2319823" cy="2314451"/>
              <a:chOff x="6876626" y="-1536576"/>
              <a:chExt cx="2319823" cy="2314451"/>
            </a:xfrm>
          </p:grpSpPr>
          <p:pic>
            <p:nvPicPr>
              <p:cNvPr id="165" name="Google Shape;165;p18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 rot="10800000">
                <a:off x="6876626" y="-1536576"/>
                <a:ext cx="2316198" cy="231445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6" name="Google Shape;166;p18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927675" y="-490884"/>
                <a:ext cx="1268774" cy="126875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7" name="Google Shape;167;p18"/>
            <p:cNvGrpSpPr/>
            <p:nvPr/>
          </p:nvGrpSpPr>
          <p:grpSpPr>
            <a:xfrm>
              <a:off x="-1196690" y="3951910"/>
              <a:ext cx="3025326" cy="3333629"/>
              <a:chOff x="-1196690" y="3951910"/>
              <a:chExt cx="3025326" cy="3333629"/>
            </a:xfrm>
          </p:grpSpPr>
          <p:pic>
            <p:nvPicPr>
              <p:cNvPr id="168" name="Google Shape;168;p18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5400000" flipH="1">
                <a:off x="-740160" y="3951918"/>
                <a:ext cx="1268774" cy="126875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9" name="Google Shape;169;p18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5400000" flipH="1">
                <a:off x="-1195382" y="4261522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1"/>
          </p:nvPr>
        </p:nvSpPr>
        <p:spPr>
          <a:xfrm>
            <a:off x="947860" y="1659425"/>
            <a:ext cx="34173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subTitle" idx="2"/>
          </p:nvPr>
        </p:nvSpPr>
        <p:spPr>
          <a:xfrm>
            <a:off x="4774313" y="1659425"/>
            <a:ext cx="34173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subTitle" idx="3"/>
          </p:nvPr>
        </p:nvSpPr>
        <p:spPr>
          <a:xfrm>
            <a:off x="947860" y="3320000"/>
            <a:ext cx="34173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9"/>
          <p:cNvSpPr txBox="1">
            <a:spLocks noGrp="1"/>
          </p:cNvSpPr>
          <p:nvPr>
            <p:ph type="subTitle" idx="4"/>
          </p:nvPr>
        </p:nvSpPr>
        <p:spPr>
          <a:xfrm>
            <a:off x="4774313" y="3320000"/>
            <a:ext cx="34173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subTitle" idx="5"/>
          </p:nvPr>
        </p:nvSpPr>
        <p:spPr>
          <a:xfrm>
            <a:off x="947862" y="1184400"/>
            <a:ext cx="3417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subTitle" idx="6"/>
          </p:nvPr>
        </p:nvSpPr>
        <p:spPr>
          <a:xfrm>
            <a:off x="947862" y="2844975"/>
            <a:ext cx="3417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subTitle" idx="7"/>
          </p:nvPr>
        </p:nvSpPr>
        <p:spPr>
          <a:xfrm>
            <a:off x="4774285" y="1184400"/>
            <a:ext cx="3417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subTitle" idx="8"/>
          </p:nvPr>
        </p:nvSpPr>
        <p:spPr>
          <a:xfrm>
            <a:off x="4774285" y="2844975"/>
            <a:ext cx="3417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80" name="Google Shape;180;p19"/>
          <p:cNvGrpSpPr/>
          <p:nvPr/>
        </p:nvGrpSpPr>
        <p:grpSpPr>
          <a:xfrm>
            <a:off x="-2102287" y="-2065451"/>
            <a:ext cx="12235659" cy="9073299"/>
            <a:chOff x="-2102287" y="-2065451"/>
            <a:chExt cx="12235659" cy="9073299"/>
          </a:xfrm>
        </p:grpSpPr>
        <p:grpSp>
          <p:nvGrpSpPr>
            <p:cNvPr id="181" name="Google Shape;181;p19"/>
            <p:cNvGrpSpPr/>
            <p:nvPr/>
          </p:nvGrpSpPr>
          <p:grpSpPr>
            <a:xfrm>
              <a:off x="6973995" y="-2065451"/>
              <a:ext cx="3159376" cy="3742039"/>
              <a:chOff x="6973995" y="-2065451"/>
              <a:chExt cx="3159376" cy="3742039"/>
            </a:xfrm>
          </p:grpSpPr>
          <p:pic>
            <p:nvPicPr>
              <p:cNvPr id="182" name="Google Shape;182;p1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rot="10800000">
                <a:off x="7108031" y="-2020576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3" name="Google Shape;183;p19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007900" y="51912"/>
                <a:ext cx="1624701" cy="1624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4" name="Google Shape;184;p19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6973995" y="-2065451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5" name="Google Shape;185;p19"/>
            <p:cNvGrpSpPr/>
            <p:nvPr/>
          </p:nvGrpSpPr>
          <p:grpSpPr>
            <a:xfrm>
              <a:off x="-2102287" y="3975874"/>
              <a:ext cx="3704873" cy="3031974"/>
              <a:chOff x="-2102287" y="3975874"/>
              <a:chExt cx="3704873" cy="3031974"/>
            </a:xfrm>
          </p:grpSpPr>
          <p:pic>
            <p:nvPicPr>
              <p:cNvPr id="186" name="Google Shape;186;p1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rot="10800000">
                <a:off x="-1422755" y="3975874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7" name="Google Shape;187;p19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 rot="10800000">
                <a:off x="-384706" y="4334383"/>
                <a:ext cx="1764886" cy="17635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8" name="Google Shape;188;p19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10800000">
                <a:off x="-2102287" y="3982522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-2352598" y="-2370251"/>
            <a:ext cx="13019370" cy="9486701"/>
            <a:chOff x="-2352598" y="-2370251"/>
            <a:chExt cx="13019370" cy="9486701"/>
          </a:xfrm>
        </p:grpSpPr>
        <p:grpSp>
          <p:nvGrpSpPr>
            <p:cNvPr id="239" name="Google Shape;239;p23"/>
            <p:cNvGrpSpPr/>
            <p:nvPr/>
          </p:nvGrpSpPr>
          <p:grpSpPr>
            <a:xfrm>
              <a:off x="6837695" y="-2370251"/>
              <a:ext cx="3829076" cy="3803499"/>
              <a:chOff x="6837695" y="-2370251"/>
              <a:chExt cx="3829076" cy="3803499"/>
            </a:xfrm>
          </p:grpSpPr>
          <p:pic>
            <p:nvPicPr>
              <p:cNvPr id="240" name="Google Shape;240;p2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641431" y="-1592076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1" name="Google Shape;241;p23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6837695" y="-2370251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42" name="Google Shape;242;p23"/>
            <p:cNvGrpSpPr/>
            <p:nvPr/>
          </p:nvGrpSpPr>
          <p:grpSpPr>
            <a:xfrm>
              <a:off x="-2352598" y="2829777"/>
              <a:ext cx="3254976" cy="4286673"/>
              <a:chOff x="-2352598" y="2829777"/>
              <a:chExt cx="3254976" cy="4286673"/>
            </a:xfrm>
          </p:grpSpPr>
          <p:pic>
            <p:nvPicPr>
              <p:cNvPr id="243" name="Google Shape;243;p2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rot="5400000" flipH="1">
                <a:off x="-2352606" y="2829785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4" name="Google Shape;244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-5400000" flipH="1">
                <a:off x="-834748" y="4093758"/>
                <a:ext cx="1624701" cy="1624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5" name="Google Shape;245;p23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-5400000" flipH="1">
                <a:off x="-2121640" y="4092432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25"/>
          <p:cNvGrpSpPr/>
          <p:nvPr/>
        </p:nvGrpSpPr>
        <p:grpSpPr>
          <a:xfrm>
            <a:off x="6380495" y="-2446451"/>
            <a:ext cx="4128876" cy="9627474"/>
            <a:chOff x="6380495" y="-2446451"/>
            <a:chExt cx="4128876" cy="9627474"/>
          </a:xfrm>
        </p:grpSpPr>
        <p:grpSp>
          <p:nvGrpSpPr>
            <p:cNvPr id="262" name="Google Shape;262;p25"/>
            <p:cNvGrpSpPr/>
            <p:nvPr/>
          </p:nvGrpSpPr>
          <p:grpSpPr>
            <a:xfrm>
              <a:off x="7349995" y="3424009"/>
              <a:ext cx="3159376" cy="3757014"/>
              <a:chOff x="-889355" y="3717559"/>
              <a:chExt cx="3159376" cy="3757014"/>
            </a:xfrm>
          </p:grpSpPr>
          <p:pic>
            <p:nvPicPr>
              <p:cNvPr id="263" name="Google Shape;263;p2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-889355" y="4404374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4" name="Google Shape;264;p25"/>
              <p:cNvPicPr preferRelativeResize="0"/>
              <p:nvPr/>
            </p:nvPicPr>
            <p:blipFill rotWithShape="1">
              <a:blip r:embed="rId3">
                <a:alphaModFix/>
              </a:blip>
              <a:srcRect l="39" r="29"/>
              <a:stretch/>
            </p:blipFill>
            <p:spPr>
              <a:xfrm rot="10800000">
                <a:off x="-545983" y="3717559"/>
                <a:ext cx="1624700" cy="16246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5" name="Google Shape;265;p25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10800000">
                <a:off x="-752687" y="4449247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6" name="Google Shape;266;p25"/>
            <p:cNvGrpSpPr/>
            <p:nvPr/>
          </p:nvGrpSpPr>
          <p:grpSpPr>
            <a:xfrm>
              <a:off x="6380495" y="-2446451"/>
              <a:ext cx="4038951" cy="3728549"/>
              <a:chOff x="6837695" y="-2370251"/>
              <a:chExt cx="4038951" cy="3728549"/>
            </a:xfrm>
          </p:grpSpPr>
          <p:pic>
            <p:nvPicPr>
              <p:cNvPr id="267" name="Google Shape;267;p25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7851306" y="-1667026"/>
                <a:ext cx="3025341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8" name="Google Shape;268;p25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6837695" y="-2370251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26"/>
          <p:cNvGrpSpPr/>
          <p:nvPr/>
        </p:nvGrpSpPr>
        <p:grpSpPr>
          <a:xfrm>
            <a:off x="-1645087" y="-2065451"/>
            <a:ext cx="11778459" cy="8876449"/>
            <a:chOff x="-1645087" y="-2065451"/>
            <a:chExt cx="11778459" cy="8876449"/>
          </a:xfrm>
        </p:grpSpPr>
        <p:grpSp>
          <p:nvGrpSpPr>
            <p:cNvPr id="271" name="Google Shape;271;p26"/>
            <p:cNvGrpSpPr/>
            <p:nvPr/>
          </p:nvGrpSpPr>
          <p:grpSpPr>
            <a:xfrm>
              <a:off x="6973995" y="-2065451"/>
              <a:ext cx="3159376" cy="3742039"/>
              <a:chOff x="6973995" y="-2065451"/>
              <a:chExt cx="3159376" cy="3742039"/>
            </a:xfrm>
          </p:grpSpPr>
          <p:pic>
            <p:nvPicPr>
              <p:cNvPr id="272" name="Google Shape;272;p2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rot="10800000">
                <a:off x="7108031" y="-2020576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3" name="Google Shape;273;p2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007900" y="51912"/>
                <a:ext cx="1624701" cy="1624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4" name="Google Shape;274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6973995" y="-2065451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75" name="Google Shape;275;p26"/>
            <p:cNvGrpSpPr/>
            <p:nvPr/>
          </p:nvGrpSpPr>
          <p:grpSpPr>
            <a:xfrm>
              <a:off x="-1645087" y="3779024"/>
              <a:ext cx="3704873" cy="3031974"/>
              <a:chOff x="-2102287" y="3975874"/>
              <a:chExt cx="3704873" cy="3031974"/>
            </a:xfrm>
          </p:grpSpPr>
          <p:pic>
            <p:nvPicPr>
              <p:cNvPr id="276" name="Google Shape;276;p2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rot="10800000">
                <a:off x="-1422755" y="3975874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7" name="Google Shape;277;p26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 rot="10800000">
                <a:off x="-384706" y="4334383"/>
                <a:ext cx="1764886" cy="17635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8" name="Google Shape;278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10800000">
                <a:off x="-2102287" y="3982522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85375" y="2516739"/>
            <a:ext cx="3459300" cy="12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885375" y="1391364"/>
            <a:ext cx="1474500" cy="99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713225" y="1075500"/>
            <a:ext cx="3027600" cy="2992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4866013" y="2836450"/>
            <a:ext cx="25056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1658139" y="2836450"/>
            <a:ext cx="25056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658139" y="2409852"/>
            <a:ext cx="2505600" cy="4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4866014" y="2409852"/>
            <a:ext cx="2505600" cy="4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-889355" y="-2370251"/>
            <a:ext cx="11556126" cy="9844824"/>
            <a:chOff x="-889355" y="-2370251"/>
            <a:chExt cx="11556126" cy="9844824"/>
          </a:xfrm>
        </p:grpSpPr>
        <p:grpSp>
          <p:nvGrpSpPr>
            <p:cNvPr id="36" name="Google Shape;36;p5"/>
            <p:cNvGrpSpPr/>
            <p:nvPr/>
          </p:nvGrpSpPr>
          <p:grpSpPr>
            <a:xfrm>
              <a:off x="6837695" y="-2370251"/>
              <a:ext cx="3829076" cy="3803499"/>
              <a:chOff x="6837695" y="-2370251"/>
              <a:chExt cx="3829076" cy="3803499"/>
            </a:xfrm>
          </p:grpSpPr>
          <p:pic>
            <p:nvPicPr>
              <p:cNvPr id="37" name="Google Shape;37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641431" y="-1592076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8;p5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6837695" y="-2370251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9" name="Google Shape;39;p5"/>
            <p:cNvGrpSpPr/>
            <p:nvPr/>
          </p:nvGrpSpPr>
          <p:grpSpPr>
            <a:xfrm>
              <a:off x="-889355" y="3732534"/>
              <a:ext cx="3159376" cy="3742039"/>
              <a:chOff x="-889355" y="3732534"/>
              <a:chExt cx="3159376" cy="3742039"/>
            </a:xfrm>
          </p:grpSpPr>
          <p:pic>
            <p:nvPicPr>
              <p:cNvPr id="40" name="Google Shape;4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-889355" y="4404374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1" name="Google Shape;41;p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10800000">
                <a:off x="-388584" y="3732534"/>
                <a:ext cx="1624701" cy="1624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2" name="Google Shape;42;p5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10800000">
                <a:off x="-752687" y="4449247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811975" y="878850"/>
            <a:ext cx="42948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"/>
          </p:nvPr>
        </p:nvSpPr>
        <p:spPr>
          <a:xfrm>
            <a:off x="811975" y="19663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>
            <a:spLocks noGrp="1"/>
          </p:cNvSpPr>
          <p:nvPr>
            <p:ph type="pic" idx="2"/>
          </p:nvPr>
        </p:nvSpPr>
        <p:spPr>
          <a:xfrm>
            <a:off x="5390550" y="1075500"/>
            <a:ext cx="3027600" cy="2992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57" name="Google Shape;57;p7"/>
          <p:cNvGrpSpPr/>
          <p:nvPr/>
        </p:nvGrpSpPr>
        <p:grpSpPr>
          <a:xfrm>
            <a:off x="-1333762" y="-2277876"/>
            <a:ext cx="12495817" cy="9866426"/>
            <a:chOff x="-1333762" y="-2277876"/>
            <a:chExt cx="12495817" cy="9866426"/>
          </a:xfrm>
        </p:grpSpPr>
        <p:grpSp>
          <p:nvGrpSpPr>
            <p:cNvPr id="58" name="Google Shape;58;p7"/>
            <p:cNvGrpSpPr/>
            <p:nvPr/>
          </p:nvGrpSpPr>
          <p:grpSpPr>
            <a:xfrm>
              <a:off x="-1333762" y="3355949"/>
              <a:ext cx="4032748" cy="4232601"/>
              <a:chOff x="-1333762" y="3355949"/>
              <a:chExt cx="4032748" cy="4232601"/>
            </a:xfrm>
          </p:grpSpPr>
          <p:pic>
            <p:nvPicPr>
              <p:cNvPr id="59" name="Google Shape;59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rot="10800000">
                <a:off x="-326355" y="4473276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0" name="Google Shape;60;p7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10800000">
                <a:off x="-911484" y="3355949"/>
                <a:ext cx="1624701" cy="1624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1" name="Google Shape;61;p7"/>
              <p:cNvPicPr preferRelativeResize="0"/>
              <p:nvPr/>
            </p:nvPicPr>
            <p:blipFill rotWithShape="1">
              <a:blip r:embed="rId4">
                <a:alphaModFix/>
              </a:blip>
              <a:srcRect l="39" r="29"/>
              <a:stretch/>
            </p:blipFill>
            <p:spPr>
              <a:xfrm rot="-5400000">
                <a:off x="-456782" y="4104909"/>
                <a:ext cx="1268775" cy="12687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2" name="Google Shape;62;p7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10800000">
                <a:off x="-1333762" y="4563224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3" name="Google Shape;63;p7"/>
            <p:cNvGrpSpPr/>
            <p:nvPr/>
          </p:nvGrpSpPr>
          <p:grpSpPr>
            <a:xfrm>
              <a:off x="7031831" y="-2277876"/>
              <a:ext cx="4130223" cy="4224601"/>
              <a:chOff x="7031831" y="-2277876"/>
              <a:chExt cx="4130223" cy="4224601"/>
            </a:xfrm>
          </p:grpSpPr>
          <p:pic>
            <p:nvPicPr>
              <p:cNvPr id="64" name="Google Shape;64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rot="10800000">
                <a:off x="7031831" y="-2277876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5" name="Google Shape;65;p7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8139345" y="-1078601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13225" y="12690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8" name="Google Shape;68;p8"/>
          <p:cNvGrpSpPr/>
          <p:nvPr/>
        </p:nvGrpSpPr>
        <p:grpSpPr>
          <a:xfrm>
            <a:off x="5740138" y="-1769876"/>
            <a:ext cx="5428267" cy="8761526"/>
            <a:chOff x="5740138" y="-1769876"/>
            <a:chExt cx="5428267" cy="8761526"/>
          </a:xfrm>
        </p:grpSpPr>
        <p:grpSp>
          <p:nvGrpSpPr>
            <p:cNvPr id="69" name="Google Shape;69;p8"/>
            <p:cNvGrpSpPr/>
            <p:nvPr/>
          </p:nvGrpSpPr>
          <p:grpSpPr>
            <a:xfrm>
              <a:off x="5740138" y="2892399"/>
              <a:ext cx="4032748" cy="4099251"/>
              <a:chOff x="-1333762" y="3489299"/>
              <a:chExt cx="4032748" cy="4099251"/>
            </a:xfrm>
          </p:grpSpPr>
          <p:pic>
            <p:nvPicPr>
              <p:cNvPr id="70" name="Google Shape;70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rot="10800000">
                <a:off x="-326355" y="4473276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1" name="Google Shape;71;p8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10800000">
                <a:off x="21966" y="3489299"/>
                <a:ext cx="1624701" cy="1624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2" name="Google Shape;72;p8"/>
              <p:cNvPicPr preferRelativeResize="0"/>
              <p:nvPr/>
            </p:nvPicPr>
            <p:blipFill rotWithShape="1">
              <a:blip r:embed="rId4">
                <a:alphaModFix/>
              </a:blip>
              <a:srcRect l="39" r="29"/>
              <a:stretch/>
            </p:blipFill>
            <p:spPr>
              <a:xfrm rot="-5400000">
                <a:off x="-456782" y="4104909"/>
                <a:ext cx="1268775" cy="12687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3" name="Google Shape;73;p8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10800000">
                <a:off x="-1333762" y="4563224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74" name="Google Shape;74;p8"/>
            <p:cNvGrpSpPr/>
            <p:nvPr/>
          </p:nvGrpSpPr>
          <p:grpSpPr>
            <a:xfrm>
              <a:off x="7038181" y="-1769876"/>
              <a:ext cx="4130223" cy="4224601"/>
              <a:chOff x="7031831" y="-2277876"/>
              <a:chExt cx="4130223" cy="4224601"/>
            </a:xfrm>
          </p:grpSpPr>
          <p:pic>
            <p:nvPicPr>
              <p:cNvPr id="75" name="Google Shape;75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rot="10800000">
                <a:off x="7031831" y="-2277876"/>
                <a:ext cx="3025340" cy="30253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" name="Google Shape;76;p8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8139345" y="-1078601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>
            <a:off x="687750" y="11002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>
            <a:off x="687750" y="30646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6609095" y="-2370251"/>
            <a:ext cx="4038951" cy="9369974"/>
            <a:chOff x="6837695" y="-2370251"/>
            <a:chExt cx="4038951" cy="9369974"/>
          </a:xfrm>
        </p:grpSpPr>
        <p:pic>
          <p:nvPicPr>
            <p:cNvPr id="81" name="Google Shape;81;p9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851306" y="-1667026"/>
              <a:ext cx="3025341" cy="30253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2" name="Google Shape;82;p9"/>
            <p:cNvGrpSpPr/>
            <p:nvPr/>
          </p:nvGrpSpPr>
          <p:grpSpPr>
            <a:xfrm>
              <a:off x="6837695" y="-2370251"/>
              <a:ext cx="3393115" cy="9369974"/>
              <a:chOff x="6837695" y="-2370251"/>
              <a:chExt cx="3393115" cy="9369974"/>
            </a:xfrm>
          </p:grpSpPr>
          <p:pic>
            <p:nvPicPr>
              <p:cNvPr id="83" name="Google Shape;83;p9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6837695" y="-2370251"/>
                <a:ext cx="3022709" cy="3025326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84" name="Google Shape;84;p9"/>
              <p:cNvGrpSpPr/>
              <p:nvPr/>
            </p:nvGrpSpPr>
            <p:grpSpPr>
              <a:xfrm>
                <a:off x="6976885" y="3172660"/>
                <a:ext cx="3253926" cy="3827063"/>
                <a:chOff x="6976885" y="3172660"/>
                <a:chExt cx="3253926" cy="3827063"/>
              </a:xfrm>
            </p:grpSpPr>
            <p:pic>
              <p:nvPicPr>
                <p:cNvPr id="85" name="Google Shape;85;p9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7205470" y="3974399"/>
                  <a:ext cx="3025340" cy="302532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86" name="Google Shape;86;p9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 rot="5400000" flipH="1">
                  <a:off x="7980540" y="3172668"/>
                  <a:ext cx="1268774" cy="126875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87" name="Google Shape;87;p9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 rot="5400000" flipH="1">
                  <a:off x="6978193" y="3789547"/>
                  <a:ext cx="3022709" cy="3025326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0"/>
          <p:cNvSpPr txBox="1">
            <a:spLocks noGrp="1"/>
          </p:cNvSpPr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29998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3" hasCustomPrompt="1"/>
          </p:nvPr>
        </p:nvSpPr>
        <p:spPr>
          <a:xfrm>
            <a:off x="3739350" y="1330002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4" hasCustomPrompt="1"/>
          </p:nvPr>
        </p:nvSpPr>
        <p:spPr>
          <a:xfrm>
            <a:off x="720000" y="2345773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5" hasCustomPrompt="1"/>
          </p:nvPr>
        </p:nvSpPr>
        <p:spPr>
          <a:xfrm>
            <a:off x="3739350" y="234577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361552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7" hasCustomPrompt="1"/>
          </p:nvPr>
        </p:nvSpPr>
        <p:spPr>
          <a:xfrm>
            <a:off x="3739350" y="3361552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xygen"/>
              <a:buNone/>
              <a:defRPr sz="3000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"/>
          </p:nvPr>
        </p:nvSpPr>
        <p:spPr>
          <a:xfrm>
            <a:off x="720000" y="1857050"/>
            <a:ext cx="253200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1800" b="1"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8"/>
          </p:nvPr>
        </p:nvSpPr>
        <p:spPr>
          <a:xfrm>
            <a:off x="720000" y="2872825"/>
            <a:ext cx="253200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1800" b="1"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9"/>
          </p:nvPr>
        </p:nvSpPr>
        <p:spPr>
          <a:xfrm>
            <a:off x="720000" y="3888650"/>
            <a:ext cx="253200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1800" b="1"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3"/>
          </p:nvPr>
        </p:nvSpPr>
        <p:spPr>
          <a:xfrm>
            <a:off x="3739350" y="1857100"/>
            <a:ext cx="253200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1800" b="1"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4"/>
          </p:nvPr>
        </p:nvSpPr>
        <p:spPr>
          <a:xfrm>
            <a:off x="3739350" y="2872875"/>
            <a:ext cx="253200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1800" b="1"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5"/>
          </p:nvPr>
        </p:nvSpPr>
        <p:spPr>
          <a:xfrm>
            <a:off x="3739350" y="3888650"/>
            <a:ext cx="253200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1800" b="1"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xygen"/>
              <a:buNone/>
              <a:defRPr sz="2400" b="1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6" Type="http://schemas.openxmlformats.org/officeDocument/2006/relationships/theme" Target="../theme/theme1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nest"/>
              <a:buNone/>
              <a:defRPr sz="30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●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○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■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●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○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■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●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○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■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1" r:id="rId10"/>
    <p:sldLayoutId id="2147483664" r:id="rId11"/>
    <p:sldLayoutId id="2147483665" r:id="rId12"/>
    <p:sldLayoutId id="2147483669" r:id="rId13"/>
    <p:sldLayoutId id="2147483671" r:id="rId14"/>
    <p:sldLayoutId id="214748367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 /><Relationship Id="rId3" Type="http://schemas.openxmlformats.org/officeDocument/2006/relationships/image" Target="../media/image5.png" /><Relationship Id="rId7" Type="http://schemas.openxmlformats.org/officeDocument/2006/relationships/image" Target="../media/image6.jp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2.png" /><Relationship Id="rId5" Type="http://schemas.openxmlformats.org/officeDocument/2006/relationships/image" Target="../media/image3.png" /><Relationship Id="rId4" Type="http://schemas.openxmlformats.org/officeDocument/2006/relationships/image" Target="../media/image4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14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15.pn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2.png" /><Relationship Id="rId5" Type="http://schemas.openxmlformats.org/officeDocument/2006/relationships/image" Target="../media/image3.png" /><Relationship Id="rId4" Type="http://schemas.openxmlformats.org/officeDocument/2006/relationships/image" Target="../media/image4.pn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10.xml" /><Relationship Id="rId4" Type="http://schemas.openxmlformats.org/officeDocument/2006/relationships/image" Target="../media/image16.pn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3.xml" /><Relationship Id="rId1" Type="http://schemas.openxmlformats.org/officeDocument/2006/relationships/slideLayout" Target="../slideLayouts/slideLayout10.xml" /><Relationship Id="rId4" Type="http://schemas.openxmlformats.org/officeDocument/2006/relationships/image" Target="../media/image17.pn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2" Type="http://schemas.openxmlformats.org/officeDocument/2006/relationships/notesSlide" Target="../notesSlides/notesSlide14.xml" /><Relationship Id="rId1" Type="http://schemas.openxmlformats.org/officeDocument/2006/relationships/slideLayout" Target="../slideLayouts/slideLayout10.xml" /><Relationship Id="rId4" Type="http://schemas.openxmlformats.org/officeDocument/2006/relationships/image" Target="../media/image3.png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15.xml" /><Relationship Id="rId1" Type="http://schemas.openxmlformats.org/officeDocument/2006/relationships/slideLayout" Target="../slideLayouts/slideLayout13.xml" 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KOTLIN/index.php" TargetMode="External" /><Relationship Id="rId13" Type="http://schemas.openxmlformats.org/officeDocument/2006/relationships/hyperlink" Target="https://developer.android.com/codelabs/basic-android-kotlin-compose-first-app#1" TargetMode="External" /><Relationship Id="rId3" Type="http://schemas.openxmlformats.org/officeDocument/2006/relationships/image" Target="../media/image1.png" /><Relationship Id="rId7" Type="http://schemas.openxmlformats.org/officeDocument/2006/relationships/hyperlink" Target="https://www.figma.com/design/2YGB8VX8QO2ll2r6gLAyE3/Hostel-Management-App-Ui-(Community)?node-id=0-1&amp;t=JGn78dHYADOjBBw8-0" TargetMode="External" /><Relationship Id="rId12" Type="http://schemas.openxmlformats.org/officeDocument/2006/relationships/hyperlink" Target="https://undraw.co/search" TargetMode="External" /><Relationship Id="rId2" Type="http://schemas.openxmlformats.org/officeDocument/2006/relationships/notesSlide" Target="../notesSlides/notesSlide16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2.png" /><Relationship Id="rId11" Type="http://schemas.openxmlformats.org/officeDocument/2006/relationships/hyperlink" Target="https://unsplash.com/" TargetMode="External" /><Relationship Id="rId5" Type="http://schemas.openxmlformats.org/officeDocument/2006/relationships/image" Target="../media/image3.png" /><Relationship Id="rId10" Type="http://schemas.openxmlformats.org/officeDocument/2006/relationships/hyperlink" Target="https://slidesgo.com/theme" TargetMode="External" /><Relationship Id="rId4" Type="http://schemas.openxmlformats.org/officeDocument/2006/relationships/image" Target="../media/image4.png" /><Relationship Id="rId9" Type="http://schemas.openxmlformats.org/officeDocument/2006/relationships/hyperlink" Target="https://www.figma.com/community/file/1337424611224953492/hostel-management-app-ui?searchSessionId=luv65xtb-l2scpz0v3uh" TargetMode="External" /><Relationship Id="rId14" Type="http://schemas.openxmlformats.org/officeDocument/2006/relationships/hyperlink" Target="https://www.geeksforgeeks.org/a-complete-guide-to-learn-xml-for-android-app-development/" TargetMode="Externa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7" Type="http://schemas.openxmlformats.org/officeDocument/2006/relationships/image" Target="../media/image1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9.xml" /><Relationship Id="rId6" Type="http://schemas.openxmlformats.org/officeDocument/2006/relationships/image" Target="../media/image2.png" /><Relationship Id="rId5" Type="http://schemas.openxmlformats.org/officeDocument/2006/relationships/image" Target="../media/image3.png" /><Relationship Id="rId4" Type="http://schemas.openxmlformats.org/officeDocument/2006/relationships/image" Target="../media/image4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8.jpe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2.png" /><Relationship Id="rId5" Type="http://schemas.openxmlformats.org/officeDocument/2006/relationships/image" Target="../media/image3.png" /><Relationship Id="rId4" Type="http://schemas.openxmlformats.org/officeDocument/2006/relationships/image" Target="../media/image4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4.xml" /><Relationship Id="rId4" Type="http://schemas.openxmlformats.org/officeDocument/2006/relationships/image" Target="../media/image9.jpe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10.jp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2.png" /><Relationship Id="rId5" Type="http://schemas.openxmlformats.org/officeDocument/2006/relationships/image" Target="../media/image3.png" /><Relationship Id="rId4" Type="http://schemas.openxmlformats.org/officeDocument/2006/relationships/image" Target="../media/image4.png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11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2.png" /><Relationship Id="rId5" Type="http://schemas.openxmlformats.org/officeDocument/2006/relationships/image" Target="../media/image3.png" /><Relationship Id="rId4" Type="http://schemas.openxmlformats.org/officeDocument/2006/relationships/image" Target="../media/image4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3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12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2.png" /><Relationship Id="rId5" Type="http://schemas.openxmlformats.org/officeDocument/2006/relationships/image" Target="../media/image3.png" /><Relationship Id="rId4" Type="http://schemas.openxmlformats.org/officeDocument/2006/relationships/image" Target="../media/image4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0"/>
          <p:cNvSpPr/>
          <p:nvPr/>
        </p:nvSpPr>
        <p:spPr>
          <a:xfrm>
            <a:off x="5604331" y="1234119"/>
            <a:ext cx="3027600" cy="30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0" name="Google Shape;290;p30"/>
          <p:cNvSpPr txBox="1">
            <a:spLocks noGrp="1"/>
          </p:cNvSpPr>
          <p:nvPr>
            <p:ph type="ctrTitle"/>
          </p:nvPr>
        </p:nvSpPr>
        <p:spPr>
          <a:xfrm>
            <a:off x="713225" y="930675"/>
            <a:ext cx="4397100" cy="19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ro-RO" sz="3200" dirty="0"/>
              <a:t>B3 </a:t>
            </a:r>
            <a:r>
              <a:rPr lang="en-US" sz="3200" dirty="0" err="1"/>
              <a:t>Aplicație</a:t>
            </a:r>
            <a:r>
              <a:rPr lang="en-US" sz="3200" dirty="0"/>
              <a:t> </a:t>
            </a:r>
            <a:r>
              <a:rPr lang="en-US" sz="3200" dirty="0" err="1"/>
              <a:t>mobilă</a:t>
            </a:r>
            <a:r>
              <a:rPr lang="en-US" sz="3200" dirty="0"/>
              <a:t> </a:t>
            </a:r>
            <a:r>
              <a:rPr lang="en-US" sz="3200" dirty="0" err="1"/>
              <a:t>pentru</a:t>
            </a:r>
            <a:r>
              <a:rPr lang="en-US" sz="3200" dirty="0"/>
              <a:t> </a:t>
            </a:r>
            <a:r>
              <a:rPr lang="en-US" sz="3200" dirty="0" err="1"/>
              <a:t>gestionarea</a:t>
            </a:r>
            <a:r>
              <a:rPr lang="en-US" sz="3200" dirty="0"/>
              <a:t> </a:t>
            </a:r>
            <a:r>
              <a:rPr lang="en-US" sz="3200" dirty="0" err="1"/>
              <a:t>activităților</a:t>
            </a:r>
            <a:r>
              <a:rPr lang="en-US" sz="3200" dirty="0"/>
              <a:t> </a:t>
            </a:r>
            <a:r>
              <a:rPr lang="en-US" sz="3200" dirty="0" err="1"/>
              <a:t>unui</a:t>
            </a:r>
            <a:r>
              <a:rPr lang="en-US" sz="3200" dirty="0"/>
              <a:t> hotel</a:t>
            </a:r>
            <a:endParaRPr lang="en-US" sz="3200" dirty="0">
              <a:latin typeface="Oxygen"/>
              <a:ea typeface="Oxygen"/>
              <a:cs typeface="Oxygen"/>
              <a:sym typeface="Oxygen"/>
            </a:endParaRPr>
          </a:p>
        </p:txBody>
      </p:sp>
      <p:grpSp>
        <p:nvGrpSpPr>
          <p:cNvPr id="294" name="Google Shape;294;p30"/>
          <p:cNvGrpSpPr/>
          <p:nvPr/>
        </p:nvGrpSpPr>
        <p:grpSpPr>
          <a:xfrm>
            <a:off x="-751841" y="3668391"/>
            <a:ext cx="4519240" cy="3430660"/>
            <a:chOff x="-751841" y="3668391"/>
            <a:chExt cx="4519240" cy="3430660"/>
          </a:xfrm>
        </p:grpSpPr>
        <p:pic>
          <p:nvPicPr>
            <p:cNvPr id="295" name="Google Shape;29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660362" y="4321575"/>
              <a:ext cx="2777495" cy="2777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6" name="Google Shape;296;p3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87831" y="4068000"/>
              <a:ext cx="2779568" cy="27774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7" name="Google Shape;297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327650" y="3668391"/>
              <a:ext cx="1268774" cy="1268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8" name="Google Shape;298;p30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-751841" y="3881805"/>
              <a:ext cx="3022709" cy="30253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1" name="Google Shape;291;p30"/>
          <p:cNvSpPr txBox="1">
            <a:spLocks noGrp="1"/>
          </p:cNvSpPr>
          <p:nvPr>
            <p:ph type="subTitle" idx="1"/>
          </p:nvPr>
        </p:nvSpPr>
        <p:spPr>
          <a:xfrm>
            <a:off x="713224" y="2903350"/>
            <a:ext cx="3940551" cy="6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eaLnBrk="1" hangingPunct="1"/>
            <a:r>
              <a:rPr lang="ro-RO" altLang="ro-RO" sz="1200" dirty="0"/>
              <a:t>Studen</a:t>
            </a:r>
            <a:r>
              <a:rPr lang="en-US" altLang="ro-RO" sz="1200" dirty="0" err="1"/>
              <a:t>ti</a:t>
            </a:r>
            <a:r>
              <a:rPr lang="en-US" altLang="ro-RO" sz="1200" dirty="0"/>
              <a:t>: </a:t>
            </a:r>
            <a:r>
              <a:rPr lang="en-US" altLang="ro-RO" sz="1200" dirty="0" err="1"/>
              <a:t>Ciuhureanu</a:t>
            </a:r>
            <a:r>
              <a:rPr lang="en-US" altLang="ro-RO" sz="1200" dirty="0"/>
              <a:t> Andrei 422B</a:t>
            </a:r>
          </a:p>
          <a:p>
            <a:pPr eaLnBrk="1" hangingPunct="1"/>
            <a:r>
              <a:rPr lang="en-US" altLang="ro-RO" sz="1200" dirty="0"/>
              <a:t>                 </a:t>
            </a:r>
            <a:r>
              <a:rPr lang="en-US" altLang="ro-RO" sz="1200" dirty="0" err="1"/>
              <a:t>Marinescu</a:t>
            </a:r>
            <a:r>
              <a:rPr lang="en-US" altLang="ro-RO" sz="1200" dirty="0"/>
              <a:t> </a:t>
            </a:r>
            <a:r>
              <a:rPr lang="en-US" altLang="ro-RO" sz="1200" dirty="0" err="1"/>
              <a:t>Silviu</a:t>
            </a:r>
            <a:r>
              <a:rPr lang="en-US" altLang="ro-RO" sz="1200" dirty="0"/>
              <a:t>-Andrei 422B</a:t>
            </a:r>
          </a:p>
          <a:p>
            <a:pPr eaLnBrk="1" hangingPunct="1"/>
            <a:r>
              <a:rPr lang="en-US" altLang="ro-RO" sz="1200" dirty="0"/>
              <a:t>                 </a:t>
            </a:r>
            <a:r>
              <a:rPr lang="en-US" altLang="ro-RO" sz="1200" dirty="0" err="1"/>
              <a:t>Moisanu</a:t>
            </a:r>
            <a:r>
              <a:rPr lang="en-US" altLang="ro-RO" sz="1200" dirty="0"/>
              <a:t> David-</a:t>
            </a:r>
            <a:r>
              <a:rPr lang="en-US" altLang="ro-RO" sz="1200" dirty="0" err="1"/>
              <a:t>Mattheo</a:t>
            </a:r>
            <a:r>
              <a:rPr lang="en-US" altLang="ro-RO" sz="1200" dirty="0"/>
              <a:t> 422B</a:t>
            </a:r>
          </a:p>
          <a:p>
            <a:pPr eaLnBrk="1" hangingPunct="1"/>
            <a:r>
              <a:rPr lang="en-US" altLang="ro-RO" sz="1200" dirty="0"/>
              <a:t>                 Nistor Flaviu-Cristian 422B</a:t>
            </a:r>
          </a:p>
          <a:p>
            <a:pPr eaLnBrk="1" hangingPunct="1"/>
            <a:r>
              <a:rPr lang="en-US" altLang="ro-RO" sz="1200" dirty="0"/>
              <a:t>                 Stan Mihai-Cristian 422B</a:t>
            </a:r>
          </a:p>
          <a:p>
            <a:pPr eaLnBrk="1" hangingPunct="1"/>
            <a:endParaRPr lang="en-US" altLang="ro-RO" sz="1200" dirty="0"/>
          </a:p>
          <a:p>
            <a:pPr eaLnBrk="1" hangingPunct="1"/>
            <a:r>
              <a:rPr lang="en-US" altLang="ro-RO" sz="1200" dirty="0" err="1"/>
              <a:t>Coordonator</a:t>
            </a:r>
            <a:r>
              <a:rPr lang="en-US" altLang="ro-RO" sz="1200" dirty="0"/>
              <a:t>: Prof. </a:t>
            </a:r>
            <a:r>
              <a:rPr lang="en-US" altLang="ro-RO" sz="1200" b="1" i="1" dirty="0"/>
              <a:t>Eduard </a:t>
            </a:r>
            <a:r>
              <a:rPr lang="en-US" altLang="ro-RO" sz="1200" b="1" i="1" dirty="0" err="1"/>
              <a:t>Popovici</a:t>
            </a:r>
            <a:endParaRPr lang="en-US" altLang="ro-RO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6" name="Picture Placeholder 5" descr="A building with many windows&#10;&#10;Description automatically generated">
            <a:extLst>
              <a:ext uri="{FF2B5EF4-FFF2-40B4-BE49-F238E27FC236}">
                <a16:creationId xmlns:a16="http://schemas.microsoft.com/office/drawing/2014/main" id="{E170A85C-886D-AF74-C1A7-E0EBEFE8F2DD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7"/>
          <a:srcRect t="551" b="551"/>
          <a:stretch>
            <a:fillRect/>
          </a:stretch>
        </p:blipFill>
        <p:spPr/>
      </p:pic>
      <p:pic>
        <p:nvPicPr>
          <p:cNvPr id="293" name="Google Shape;29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8825" y="-93363"/>
            <a:ext cx="1624701" cy="162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Acces++ – UNSTPB – Universitatea Națională de Știință și Tehnologie  POLITEHNICA București">
            <a:extLst>
              <a:ext uri="{FF2B5EF4-FFF2-40B4-BE49-F238E27FC236}">
                <a16:creationId xmlns:a16="http://schemas.microsoft.com/office/drawing/2014/main" id="{5AAFE2F8-DFE6-7A19-E786-36373C920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37" y="142266"/>
            <a:ext cx="929589" cy="93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390;p37">
            <a:extLst>
              <a:ext uri="{FF2B5EF4-FFF2-40B4-BE49-F238E27FC236}">
                <a16:creationId xmlns:a16="http://schemas.microsoft.com/office/drawing/2014/main" id="{ACE1EE62-8FDD-5525-8402-5DA5B769DBCD}"/>
              </a:ext>
            </a:extLst>
          </p:cNvPr>
          <p:cNvSpPr txBox="1">
            <a:spLocks/>
          </p:cNvSpPr>
          <p:nvPr/>
        </p:nvSpPr>
        <p:spPr>
          <a:xfrm>
            <a:off x="1312170" y="294598"/>
            <a:ext cx="3417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D86918-CC3A-1C02-906C-E75E567E3E6E}"/>
              </a:ext>
            </a:extLst>
          </p:cNvPr>
          <p:cNvSpPr txBox="1"/>
          <p:nvPr/>
        </p:nvSpPr>
        <p:spPr>
          <a:xfrm>
            <a:off x="1249801" y="794824"/>
            <a:ext cx="59353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Sesiunea</a:t>
            </a:r>
            <a:r>
              <a:rPr lang="en-US" dirty="0"/>
              <a:t> de </a:t>
            </a:r>
            <a:r>
              <a:rPr lang="en-US" dirty="0" err="1"/>
              <a:t>Comunicări</a:t>
            </a:r>
            <a:r>
              <a:rPr lang="en-US" dirty="0"/>
              <a:t> </a:t>
            </a:r>
            <a:r>
              <a:rPr lang="en-US" dirty="0" err="1"/>
              <a:t>Ştiinţifice</a:t>
            </a:r>
            <a:r>
              <a:rPr lang="en-US" dirty="0"/>
              <a:t> </a:t>
            </a:r>
            <a:r>
              <a:rPr lang="en-US" dirty="0" err="1"/>
              <a:t>Studenţeşti</a:t>
            </a:r>
            <a:r>
              <a:rPr lang="en-US" dirty="0"/>
              <a:t> 2024 – </a:t>
            </a:r>
            <a:r>
              <a:rPr lang="en-US" dirty="0" err="1"/>
              <a:t>Secţiunea</a:t>
            </a:r>
            <a:r>
              <a:rPr lang="en-US" dirty="0"/>
              <a:t> 04-04​​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5B0181-941C-A549-506D-5F27C5CC0DD1}"/>
              </a:ext>
            </a:extLst>
          </p:cNvPr>
          <p:cNvSpPr txBox="1"/>
          <p:nvPr/>
        </p:nvSpPr>
        <p:spPr>
          <a:xfrm>
            <a:off x="1272748" y="126015"/>
            <a:ext cx="570882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Universitatea</a:t>
            </a:r>
            <a:r>
              <a:rPr lang="en-US" dirty="0"/>
              <a:t> </a:t>
            </a:r>
            <a:r>
              <a:rPr lang="en-US" dirty="0" err="1"/>
              <a:t>Națională</a:t>
            </a:r>
            <a:r>
              <a:rPr lang="en-US" dirty="0"/>
              <a:t> de </a:t>
            </a:r>
            <a:r>
              <a:rPr lang="en-US" dirty="0" err="1"/>
              <a:t>Știință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Tehnologie</a:t>
            </a:r>
            <a:r>
              <a:rPr lang="en-US" dirty="0"/>
              <a:t> POLITEHNICA </a:t>
            </a:r>
            <a:r>
              <a:rPr lang="en-US" dirty="0" err="1"/>
              <a:t>Bucureşti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F1252E-D7A2-8E5F-5F5A-198561DDD0E8}"/>
              </a:ext>
            </a:extLst>
          </p:cNvPr>
          <p:cNvSpPr txBox="1"/>
          <p:nvPr/>
        </p:nvSpPr>
        <p:spPr>
          <a:xfrm>
            <a:off x="1272748" y="561241"/>
            <a:ext cx="57088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Facultatea</a:t>
            </a:r>
            <a:r>
              <a:rPr lang="en-US" dirty="0"/>
              <a:t> de </a:t>
            </a:r>
            <a:r>
              <a:rPr lang="en-US" dirty="0" err="1"/>
              <a:t>Electronică</a:t>
            </a:r>
            <a:r>
              <a:rPr lang="en-US" dirty="0"/>
              <a:t>, </a:t>
            </a:r>
            <a:r>
              <a:rPr lang="en-US" dirty="0" err="1"/>
              <a:t>Telecomunicaţii</a:t>
            </a:r>
            <a:r>
              <a:rPr lang="en-US" dirty="0"/>
              <a:t> </a:t>
            </a:r>
            <a:r>
              <a:rPr lang="en-US" dirty="0" err="1"/>
              <a:t>şi</a:t>
            </a:r>
            <a:r>
              <a:rPr lang="en-US" dirty="0"/>
              <a:t> </a:t>
            </a:r>
            <a:r>
              <a:rPr lang="en-US" dirty="0" err="1"/>
              <a:t>Tehnologia</a:t>
            </a:r>
            <a:r>
              <a:rPr lang="en-US" dirty="0"/>
              <a:t> </a:t>
            </a:r>
            <a:r>
              <a:rPr lang="en-US" dirty="0" err="1"/>
              <a:t>Informaţiei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Implementarea</a:t>
            </a:r>
            <a:endParaRPr dirty="0"/>
          </a:p>
        </p:txBody>
      </p:sp>
      <p:sp>
        <p:nvSpPr>
          <p:cNvPr id="373" name="Google Shape;373;p36"/>
          <p:cNvSpPr txBox="1">
            <a:spLocks noGrp="1"/>
          </p:cNvSpPr>
          <p:nvPr>
            <p:ph type="subTitle" idx="4"/>
          </p:nvPr>
        </p:nvSpPr>
        <p:spPr>
          <a:xfrm>
            <a:off x="904135" y="1277225"/>
            <a:ext cx="22599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Figma</a:t>
            </a:r>
            <a:endParaRPr dirty="0"/>
          </a:p>
        </p:txBody>
      </p:sp>
      <p:sp>
        <p:nvSpPr>
          <p:cNvPr id="374" name="Google Shape;374;p36"/>
          <p:cNvSpPr txBox="1">
            <a:spLocks noGrp="1"/>
          </p:cNvSpPr>
          <p:nvPr>
            <p:ph type="subTitle" idx="5"/>
          </p:nvPr>
        </p:nvSpPr>
        <p:spPr>
          <a:xfrm>
            <a:off x="3450814" y="1549800"/>
            <a:ext cx="22599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Android Studio Jellyfish</a:t>
            </a:r>
            <a:endParaRPr dirty="0"/>
          </a:p>
        </p:txBody>
      </p:sp>
      <p:sp>
        <p:nvSpPr>
          <p:cNvPr id="375" name="Google Shape;375;p36"/>
          <p:cNvSpPr txBox="1">
            <a:spLocks noGrp="1"/>
          </p:cNvSpPr>
          <p:nvPr>
            <p:ph type="subTitle" idx="1"/>
          </p:nvPr>
        </p:nvSpPr>
        <p:spPr>
          <a:xfrm>
            <a:off x="904135" y="2245025"/>
            <a:ext cx="2259900" cy="17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 </a:t>
            </a:r>
            <a:r>
              <a:rPr lang="en-US" dirty="0" err="1"/>
              <a:t>aplicație</a:t>
            </a:r>
            <a:r>
              <a:rPr lang="en-US" dirty="0"/>
              <a:t> de design digital care </a:t>
            </a:r>
            <a:r>
              <a:rPr lang="en-US" dirty="0" err="1"/>
              <a:t>îi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utilizatorilor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creeze</a:t>
            </a:r>
            <a:r>
              <a:rPr lang="en-US" dirty="0"/>
              <a:t> </a:t>
            </a:r>
            <a:r>
              <a:rPr lang="en-US" dirty="0" err="1"/>
              <a:t>designuri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gamă</a:t>
            </a:r>
            <a:r>
              <a:rPr lang="en-US" dirty="0"/>
              <a:t> </a:t>
            </a:r>
            <a:r>
              <a:rPr lang="en-US" dirty="0" err="1"/>
              <a:t>variată</a:t>
            </a:r>
            <a:r>
              <a:rPr lang="en-US" dirty="0"/>
              <a:t> de </a:t>
            </a:r>
            <a:r>
              <a:rPr lang="en-US" dirty="0" err="1"/>
              <a:t>produse</a:t>
            </a:r>
            <a:r>
              <a:rPr lang="en-US" dirty="0"/>
              <a:t> </a:t>
            </a:r>
            <a:r>
              <a:rPr lang="en-US" dirty="0" err="1"/>
              <a:t>digitale</a:t>
            </a:r>
            <a:r>
              <a:rPr lang="en-US" dirty="0"/>
              <a:t>, </a:t>
            </a:r>
            <a:r>
              <a:rPr lang="en-US" dirty="0" err="1"/>
              <a:t>incluzând</a:t>
            </a:r>
            <a:r>
              <a:rPr lang="en-US" dirty="0"/>
              <a:t> </a:t>
            </a:r>
            <a:r>
              <a:rPr lang="en-US" dirty="0" err="1"/>
              <a:t>aplicații</a:t>
            </a:r>
            <a:r>
              <a:rPr lang="en-US" dirty="0"/>
              <a:t> mobile </a:t>
            </a:r>
            <a:r>
              <a:rPr lang="en-US" dirty="0" err="1"/>
              <a:t>și</a:t>
            </a:r>
            <a:r>
              <a:rPr lang="en-US" dirty="0"/>
              <a:t> web, precum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interfețe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utilizator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76" name="Google Shape;376;p36"/>
          <p:cNvSpPr txBox="1">
            <a:spLocks noGrp="1"/>
          </p:cNvSpPr>
          <p:nvPr>
            <p:ph type="subTitle" idx="2"/>
          </p:nvPr>
        </p:nvSpPr>
        <p:spPr>
          <a:xfrm>
            <a:off x="3450810" y="2245025"/>
            <a:ext cx="2259900" cy="17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Android Studio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este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bazat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pe software-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ul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IntelliJ IDEA de la JetBrains,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este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instrumentul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oficial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de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dezvoltare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a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aplicațiilor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Android. Kotlin a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înlocuit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Java ca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limbaj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preferat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de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către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Google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pentru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dezvoltarea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de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aplicații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Android. Java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este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încă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suportat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, la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fel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</a:t>
            </a:r>
            <a:r>
              <a:rPr lang="en-US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și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Figtree" panose="020B0604020202020204" charset="0"/>
              </a:rPr>
              <a:t> C++.</a:t>
            </a:r>
            <a:endParaRPr dirty="0">
              <a:latin typeface="Figtree" panose="020B060402020202020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D62E7F8-BFD9-22FA-0AD3-E5BFDB88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0756" y="1454016"/>
            <a:ext cx="3164033" cy="158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F04A6B2-26D2-42EA-876A-8B69C78C5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608" y="2877015"/>
            <a:ext cx="1716823" cy="1716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/>
          <p:nvPr/>
        </p:nvSpPr>
        <p:spPr>
          <a:xfrm>
            <a:off x="912009" y="1230470"/>
            <a:ext cx="3027600" cy="30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6" name="Google Shape;346;p34"/>
          <p:cNvSpPr txBox="1">
            <a:spLocks noGrp="1"/>
          </p:cNvSpPr>
          <p:nvPr>
            <p:ph type="title" idx="2"/>
          </p:nvPr>
        </p:nvSpPr>
        <p:spPr>
          <a:xfrm>
            <a:off x="4138393" y="1735181"/>
            <a:ext cx="1474500" cy="9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348" name="Google Shape;348;p34"/>
          <p:cNvGrpSpPr/>
          <p:nvPr/>
        </p:nvGrpSpPr>
        <p:grpSpPr>
          <a:xfrm>
            <a:off x="6248401" y="-1205426"/>
            <a:ext cx="4253949" cy="3648353"/>
            <a:chOff x="6248401" y="-1205426"/>
            <a:chExt cx="4253949" cy="3648353"/>
          </a:xfrm>
        </p:grpSpPr>
        <p:pic>
          <p:nvPicPr>
            <p:cNvPr id="349" name="Google Shape;349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7477019" y="-793951"/>
              <a:ext cx="3025340" cy="3025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6248401" y="-1100501"/>
              <a:ext cx="2316198" cy="23144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1" name="Google Shape;351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90648" y="1075502"/>
              <a:ext cx="1367450" cy="1367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3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995570" y="-1205426"/>
              <a:ext cx="3022709" cy="3025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3" name="Google Shape;353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62100" y="-151702"/>
              <a:ext cx="1052575" cy="10525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4120423" y="2187899"/>
            <a:ext cx="4869266" cy="15300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dirty="0" err="1"/>
              <a:t>Ilustrarea</a:t>
            </a:r>
            <a:r>
              <a:rPr lang="en-US" sz="2800" dirty="0"/>
              <a:t> </a:t>
            </a:r>
            <a:r>
              <a:rPr lang="en-US" sz="2800" dirty="0" err="1"/>
              <a:t>punctului</a:t>
            </a:r>
            <a:r>
              <a:rPr lang="en-US" sz="2800" dirty="0"/>
              <a:t> de start</a:t>
            </a:r>
            <a:br>
              <a:rPr lang="en-US" sz="1200" dirty="0"/>
            </a:br>
            <a:endParaRPr sz="2800" dirty="0"/>
          </a:p>
        </p:txBody>
      </p:sp>
      <p:pic>
        <p:nvPicPr>
          <p:cNvPr id="11" name="Picture Placeholder 10" descr="A map with a pin on it&#10;&#10;Description automatically generated">
            <a:extLst>
              <a:ext uri="{FF2B5EF4-FFF2-40B4-BE49-F238E27FC236}">
                <a16:creationId xmlns:a16="http://schemas.microsoft.com/office/drawing/2014/main" id="{245F1A2D-962C-C60B-081A-B2F68607A1C6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7"/>
          <a:srcRect l="10912" r="109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60029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7679515" y="4124318"/>
            <a:ext cx="1268774" cy="1268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599C74D-AB05-A82F-20B2-8AEBA7A05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8375" y="1085857"/>
            <a:ext cx="5064370" cy="3771900"/>
          </a:xfrm>
          <a:prstGeom prst="rect">
            <a:avLst/>
          </a:prstGeom>
        </p:spPr>
      </p:pic>
      <p:sp>
        <p:nvSpPr>
          <p:cNvPr id="3" name="Google Shape;476;p44">
            <a:extLst>
              <a:ext uri="{FF2B5EF4-FFF2-40B4-BE49-F238E27FC236}">
                <a16:creationId xmlns:a16="http://schemas.microsoft.com/office/drawing/2014/main" id="{5B4F8A31-2AB3-531D-D801-9B1157188A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Pagina</a:t>
            </a:r>
            <a:r>
              <a:rPr lang="en-US" dirty="0"/>
              <a:t> de </a:t>
            </a:r>
            <a:r>
              <a:rPr lang="en-US" dirty="0" err="1"/>
              <a:t>pornire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6083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7679515" y="4124318"/>
            <a:ext cx="1268774" cy="126875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476;p44">
            <a:extLst>
              <a:ext uri="{FF2B5EF4-FFF2-40B4-BE49-F238E27FC236}">
                <a16:creationId xmlns:a16="http://schemas.microsoft.com/office/drawing/2014/main" id="{5B4F8A31-2AB3-531D-D801-9B1157188A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1548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Meniul</a:t>
            </a:r>
            <a:r>
              <a:rPr lang="en-US" dirty="0"/>
              <a:t> principal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tip de </a:t>
            </a:r>
            <a:r>
              <a:rPr lang="en-US" dirty="0" err="1"/>
              <a:t>utilizator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50F852-F0C2-260B-8408-BF4290AFE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1868" y="1295110"/>
            <a:ext cx="5400264" cy="368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479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70D3DFD5-EEDB-8DC0-32F9-73A9B03CF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960" y="293370"/>
            <a:ext cx="3372352" cy="4556760"/>
          </a:xfrm>
          <a:prstGeom prst="rect">
            <a:avLst/>
          </a:prstGeom>
        </p:spPr>
      </p:pic>
      <p:pic>
        <p:nvPicPr>
          <p:cNvPr id="516" name="Google Shape;51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 flipH="1">
            <a:off x="7679515" y="4124318"/>
            <a:ext cx="1268774" cy="126875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476;p44">
            <a:extLst>
              <a:ext uri="{FF2B5EF4-FFF2-40B4-BE49-F238E27FC236}">
                <a16:creationId xmlns:a16="http://schemas.microsoft.com/office/drawing/2014/main" id="{661A13DE-4A48-89FE-DD53-45CCFAD22E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9460" y="1580405"/>
            <a:ext cx="44752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err="1"/>
              <a:t>Arborele</a:t>
            </a:r>
            <a:r>
              <a:rPr lang="en-US" dirty="0"/>
              <a:t> de </a:t>
            </a:r>
            <a:r>
              <a:rPr lang="en-US" dirty="0" err="1"/>
              <a:t>funcționare</a:t>
            </a:r>
            <a:r>
              <a:rPr lang="en-US" dirty="0"/>
              <a:t> al </a:t>
            </a:r>
            <a:r>
              <a:rPr lang="en-US" dirty="0" err="1"/>
              <a:t>aplicației</a:t>
            </a:r>
            <a:r>
              <a:rPr lang="en-US" dirty="0"/>
              <a:t>: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4"/>
          <p:cNvSpPr/>
          <p:nvPr/>
        </p:nvSpPr>
        <p:spPr>
          <a:xfrm rot="-5711">
            <a:off x="3492875" y="1359700"/>
            <a:ext cx="180600" cy="180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469" name="Google Shape;469;p44"/>
          <p:cNvSpPr/>
          <p:nvPr/>
        </p:nvSpPr>
        <p:spPr>
          <a:xfrm rot="-5711">
            <a:off x="5456775" y="1359700"/>
            <a:ext cx="180600" cy="180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470" name="Google Shape;470;p44"/>
          <p:cNvSpPr/>
          <p:nvPr/>
        </p:nvSpPr>
        <p:spPr>
          <a:xfrm rot="-5711">
            <a:off x="7420675" y="1359700"/>
            <a:ext cx="180600" cy="180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471" name="Google Shape;471;p44"/>
          <p:cNvSpPr/>
          <p:nvPr/>
        </p:nvSpPr>
        <p:spPr>
          <a:xfrm rot="-5711">
            <a:off x="1528975" y="3194150"/>
            <a:ext cx="180600" cy="180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472" name="Google Shape;472;p44"/>
          <p:cNvSpPr/>
          <p:nvPr/>
        </p:nvSpPr>
        <p:spPr>
          <a:xfrm rot="-5711">
            <a:off x="3492875" y="3194150"/>
            <a:ext cx="180600" cy="180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473" name="Google Shape;473;p44"/>
          <p:cNvSpPr/>
          <p:nvPr/>
        </p:nvSpPr>
        <p:spPr>
          <a:xfrm rot="-5711">
            <a:off x="5456775" y="3194150"/>
            <a:ext cx="180600" cy="180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474" name="Google Shape;474;p44"/>
          <p:cNvSpPr/>
          <p:nvPr/>
        </p:nvSpPr>
        <p:spPr>
          <a:xfrm rot="-5711">
            <a:off x="7420675" y="3194150"/>
            <a:ext cx="180600" cy="180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475" name="Google Shape;475;p44"/>
          <p:cNvSpPr/>
          <p:nvPr/>
        </p:nvSpPr>
        <p:spPr>
          <a:xfrm rot="-5720">
            <a:off x="1529125" y="1359689"/>
            <a:ext cx="180300" cy="180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missioner"/>
                <a:ea typeface="Commissioner"/>
                <a:cs typeface="Commissioner"/>
                <a:sym typeface="Commissioner"/>
              </a:rPr>
              <a:t> </a:t>
            </a: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476" name="Google Shape;476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Pașii</a:t>
            </a:r>
            <a:r>
              <a:rPr lang="en-US" dirty="0"/>
              <a:t> </a:t>
            </a:r>
            <a:r>
              <a:rPr lang="en-US" dirty="0" err="1"/>
              <a:t>parcurși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utilizarea</a:t>
            </a:r>
            <a:r>
              <a:rPr lang="en-US" dirty="0"/>
              <a:t> </a:t>
            </a:r>
            <a:r>
              <a:rPr lang="en-US" dirty="0" err="1"/>
              <a:t>aplicației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477" name="Google Shape;477;p44"/>
          <p:cNvSpPr txBox="1"/>
          <p:nvPr/>
        </p:nvSpPr>
        <p:spPr>
          <a:xfrm flipH="1">
            <a:off x="713125" y="186257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Clientul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ajunge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la hotel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și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finalizează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procesul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de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cazare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.</a:t>
            </a:r>
          </a:p>
        </p:txBody>
      </p:sp>
      <p:sp>
        <p:nvSpPr>
          <p:cNvPr id="478" name="Google Shape;478;p44"/>
          <p:cNvSpPr txBox="1"/>
          <p:nvPr/>
        </p:nvSpPr>
        <p:spPr>
          <a:xfrm flipH="1">
            <a:off x="2677025" y="186257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575" tIns="91425" rIns="1645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Angajatul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introduce datele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clientului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în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sistem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și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îi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oferă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aplicația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pentru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instalare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.</a:t>
            </a:r>
          </a:p>
        </p:txBody>
      </p:sp>
      <p:sp>
        <p:nvSpPr>
          <p:cNvPr id="479" name="Google Shape;479;p44"/>
          <p:cNvSpPr txBox="1"/>
          <p:nvPr/>
        </p:nvSpPr>
        <p:spPr>
          <a:xfrm flipH="1">
            <a:off x="4640925" y="186257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Clientul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alege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una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dintre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cererile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descrise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prin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aplicație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.</a:t>
            </a:r>
          </a:p>
        </p:txBody>
      </p:sp>
      <p:sp>
        <p:nvSpPr>
          <p:cNvPr id="480" name="Google Shape;480;p44"/>
          <p:cNvSpPr txBox="1"/>
          <p:nvPr/>
        </p:nvSpPr>
        <p:spPr>
          <a:xfrm flipH="1">
            <a:off x="6604825" y="186257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Angajatul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primește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cererea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.</a:t>
            </a:r>
          </a:p>
        </p:txBody>
      </p:sp>
      <p:cxnSp>
        <p:nvCxnSpPr>
          <p:cNvPr id="481" name="Google Shape;481;p44"/>
          <p:cNvCxnSpPr>
            <a:stCxn id="475" idx="3"/>
            <a:endCxn id="468" idx="1"/>
          </p:cNvCxnSpPr>
          <p:nvPr/>
        </p:nvCxnSpPr>
        <p:spPr>
          <a:xfrm>
            <a:off x="1709425" y="1449689"/>
            <a:ext cx="1783500" cy="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" name="Google Shape;482;p44"/>
          <p:cNvCxnSpPr>
            <a:stCxn id="468" idx="3"/>
            <a:endCxn id="469" idx="1"/>
          </p:cNvCxnSpPr>
          <p:nvPr/>
        </p:nvCxnSpPr>
        <p:spPr>
          <a:xfrm>
            <a:off x="3673475" y="1449850"/>
            <a:ext cx="17832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" name="Google Shape;483;p44"/>
          <p:cNvCxnSpPr>
            <a:stCxn id="469" idx="3"/>
            <a:endCxn id="470" idx="1"/>
          </p:cNvCxnSpPr>
          <p:nvPr/>
        </p:nvCxnSpPr>
        <p:spPr>
          <a:xfrm>
            <a:off x="5637375" y="1449850"/>
            <a:ext cx="17832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" name="Google Shape;484;p44"/>
          <p:cNvCxnSpPr>
            <a:stCxn id="475" idx="2"/>
            <a:endCxn id="477" idx="0"/>
          </p:cNvCxnSpPr>
          <p:nvPr/>
        </p:nvCxnSpPr>
        <p:spPr>
          <a:xfrm>
            <a:off x="1619275" y="1539989"/>
            <a:ext cx="0" cy="32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44"/>
          <p:cNvCxnSpPr>
            <a:stCxn id="468" idx="2"/>
            <a:endCxn id="478" idx="0"/>
          </p:cNvCxnSpPr>
          <p:nvPr/>
        </p:nvCxnSpPr>
        <p:spPr>
          <a:xfrm>
            <a:off x="3583175" y="1540300"/>
            <a:ext cx="0" cy="32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44"/>
          <p:cNvCxnSpPr>
            <a:stCxn id="469" idx="2"/>
            <a:endCxn id="479" idx="0"/>
          </p:cNvCxnSpPr>
          <p:nvPr/>
        </p:nvCxnSpPr>
        <p:spPr>
          <a:xfrm>
            <a:off x="5547075" y="1540300"/>
            <a:ext cx="0" cy="32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44"/>
          <p:cNvCxnSpPr>
            <a:stCxn id="470" idx="2"/>
            <a:endCxn id="480" idx="0"/>
          </p:cNvCxnSpPr>
          <p:nvPr/>
        </p:nvCxnSpPr>
        <p:spPr>
          <a:xfrm>
            <a:off x="7510975" y="1540300"/>
            <a:ext cx="0" cy="32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8" name="Google Shape;488;p44"/>
          <p:cNvSpPr txBox="1"/>
          <p:nvPr/>
        </p:nvSpPr>
        <p:spPr>
          <a:xfrm flipH="1">
            <a:off x="713125" y="369702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Managerul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primește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notificarea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și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observă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modul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în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care este </a:t>
            </a:r>
            <a:r>
              <a:rPr lang="it-IT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rezolvată</a:t>
            </a:r>
            <a:r>
              <a:rPr lang="it-IT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.</a:t>
            </a:r>
          </a:p>
        </p:txBody>
      </p:sp>
      <p:sp>
        <p:nvSpPr>
          <p:cNvPr id="489" name="Google Shape;489;p44"/>
          <p:cNvSpPr txBox="1"/>
          <p:nvPr/>
        </p:nvSpPr>
        <p:spPr>
          <a:xfrm flipH="1">
            <a:off x="2677025" y="369702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Cererea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clientului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este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rezolvată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.</a:t>
            </a:r>
            <a:endParaRPr sz="1200"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90" name="Google Shape;490;p44"/>
          <p:cNvSpPr txBox="1"/>
          <p:nvPr/>
        </p:nvSpPr>
        <p:spPr>
          <a:xfrm flipH="1">
            <a:off x="4640925" y="369702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Managerul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citește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review-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ul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clientului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.</a:t>
            </a:r>
            <a:endParaRPr sz="1200"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91" name="Google Shape;491;p44"/>
          <p:cNvSpPr txBox="1"/>
          <p:nvPr/>
        </p:nvSpPr>
        <p:spPr>
          <a:xfrm flipH="1">
            <a:off x="6604825" y="369702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Evenimentul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este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înregistrat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în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baza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de date a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hotelului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și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poate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fi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utilizat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în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evaluarea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angajatului</a:t>
            </a:r>
            <a:r>
              <a:rPr lang="en-US" sz="12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.</a:t>
            </a:r>
            <a:endParaRPr sz="1200"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492" name="Google Shape;492;p44"/>
          <p:cNvCxnSpPr>
            <a:stCxn id="471" idx="3"/>
            <a:endCxn id="472" idx="1"/>
          </p:cNvCxnSpPr>
          <p:nvPr/>
        </p:nvCxnSpPr>
        <p:spPr>
          <a:xfrm>
            <a:off x="1709575" y="3284300"/>
            <a:ext cx="17832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3" name="Google Shape;493;p44"/>
          <p:cNvCxnSpPr>
            <a:stCxn id="472" idx="3"/>
            <a:endCxn id="473" idx="1"/>
          </p:cNvCxnSpPr>
          <p:nvPr/>
        </p:nvCxnSpPr>
        <p:spPr>
          <a:xfrm>
            <a:off x="3673475" y="3284300"/>
            <a:ext cx="17832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4" name="Google Shape;494;p44"/>
          <p:cNvCxnSpPr>
            <a:stCxn id="473" idx="3"/>
            <a:endCxn id="474" idx="1"/>
          </p:cNvCxnSpPr>
          <p:nvPr/>
        </p:nvCxnSpPr>
        <p:spPr>
          <a:xfrm>
            <a:off x="5637375" y="3284300"/>
            <a:ext cx="17832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5" name="Google Shape;495;p44"/>
          <p:cNvCxnSpPr>
            <a:stCxn id="471" idx="2"/>
            <a:endCxn id="488" idx="0"/>
          </p:cNvCxnSpPr>
          <p:nvPr/>
        </p:nvCxnSpPr>
        <p:spPr>
          <a:xfrm>
            <a:off x="1619275" y="3374750"/>
            <a:ext cx="0" cy="32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6" name="Google Shape;496;p44"/>
          <p:cNvCxnSpPr>
            <a:stCxn id="472" idx="2"/>
            <a:endCxn id="489" idx="0"/>
          </p:cNvCxnSpPr>
          <p:nvPr/>
        </p:nvCxnSpPr>
        <p:spPr>
          <a:xfrm>
            <a:off x="3583175" y="3374750"/>
            <a:ext cx="0" cy="32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7" name="Google Shape;497;p44"/>
          <p:cNvCxnSpPr>
            <a:stCxn id="473" idx="2"/>
            <a:endCxn id="490" idx="0"/>
          </p:cNvCxnSpPr>
          <p:nvPr/>
        </p:nvCxnSpPr>
        <p:spPr>
          <a:xfrm>
            <a:off x="5547075" y="3374750"/>
            <a:ext cx="0" cy="32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8" name="Google Shape;498;p44"/>
          <p:cNvCxnSpPr>
            <a:stCxn id="474" idx="2"/>
            <a:endCxn id="491" idx="0"/>
          </p:cNvCxnSpPr>
          <p:nvPr/>
        </p:nvCxnSpPr>
        <p:spPr>
          <a:xfrm>
            <a:off x="7510975" y="3374750"/>
            <a:ext cx="0" cy="32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9" name="Google Shape;499;p44"/>
          <p:cNvCxnSpPr>
            <a:stCxn id="470" idx="3"/>
            <a:endCxn id="471" idx="1"/>
          </p:cNvCxnSpPr>
          <p:nvPr/>
        </p:nvCxnSpPr>
        <p:spPr>
          <a:xfrm flipH="1">
            <a:off x="1528975" y="1449850"/>
            <a:ext cx="6072300" cy="1834800"/>
          </a:xfrm>
          <a:prstGeom prst="bentConnector5">
            <a:avLst>
              <a:gd name="adj1" fmla="val -13322"/>
              <a:gd name="adj2" fmla="val 79554"/>
              <a:gd name="adj3" fmla="val 11344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00" name="Google Shape;50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6612" y="-457211"/>
            <a:ext cx="1764886" cy="176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/>
          <p:nvPr/>
        </p:nvSpPr>
        <p:spPr>
          <a:xfrm>
            <a:off x="911933" y="1334133"/>
            <a:ext cx="6494567" cy="3502129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6" name="Google Shape;346;p34"/>
          <p:cNvSpPr txBox="1">
            <a:spLocks noGrp="1"/>
          </p:cNvSpPr>
          <p:nvPr>
            <p:ph type="title" idx="2"/>
          </p:nvPr>
        </p:nvSpPr>
        <p:spPr>
          <a:xfrm>
            <a:off x="752525" y="307237"/>
            <a:ext cx="1474500" cy="9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348" name="Google Shape;348;p34"/>
          <p:cNvGrpSpPr/>
          <p:nvPr/>
        </p:nvGrpSpPr>
        <p:grpSpPr>
          <a:xfrm>
            <a:off x="6248401" y="-1205426"/>
            <a:ext cx="4253949" cy="3648353"/>
            <a:chOff x="6248401" y="-1205426"/>
            <a:chExt cx="4253949" cy="3648353"/>
          </a:xfrm>
        </p:grpSpPr>
        <p:pic>
          <p:nvPicPr>
            <p:cNvPr id="349" name="Google Shape;349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7477019" y="-793951"/>
              <a:ext cx="3025340" cy="3025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6248401" y="-1100501"/>
              <a:ext cx="2316198" cy="23144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1" name="Google Shape;351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90648" y="1075502"/>
              <a:ext cx="1367450" cy="1367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3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995570" y="-1205426"/>
              <a:ext cx="3022709" cy="3025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3" name="Google Shape;353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62100" y="-151702"/>
              <a:ext cx="1052575" cy="10525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2033032" y="-73668"/>
            <a:ext cx="4869266" cy="15300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dirty="0" err="1"/>
              <a:t>Webliografie</a:t>
            </a:r>
            <a:br>
              <a:rPr lang="en-US" sz="1200" dirty="0"/>
            </a:br>
            <a:endParaRPr sz="2800" dirty="0"/>
          </a:p>
        </p:txBody>
      </p:sp>
      <p:sp>
        <p:nvSpPr>
          <p:cNvPr id="5" name="Google Shape;363;p35">
            <a:extLst>
              <a:ext uri="{FF2B5EF4-FFF2-40B4-BE49-F238E27FC236}">
                <a16:creationId xmlns:a16="http://schemas.microsoft.com/office/drawing/2014/main" id="{7DF584C5-66E4-1198-AEE6-594D7DF7F8AA}"/>
              </a:ext>
            </a:extLst>
          </p:cNvPr>
          <p:cNvSpPr txBox="1">
            <a:spLocks/>
          </p:cNvSpPr>
          <p:nvPr/>
        </p:nvSpPr>
        <p:spPr>
          <a:xfrm>
            <a:off x="1430885" y="1381907"/>
            <a:ext cx="5476891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nest"/>
              <a:buNone/>
              <a:defRPr sz="60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nest"/>
              <a:buNone/>
              <a:defRPr sz="6000" b="1" i="0" u="none" strike="noStrike" cap="none">
                <a:solidFill>
                  <a:schemeClr val="lt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nest"/>
              <a:buNone/>
              <a:defRPr sz="6000" b="1" i="0" u="none" strike="noStrike" cap="none">
                <a:solidFill>
                  <a:schemeClr val="lt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nest"/>
              <a:buNone/>
              <a:defRPr sz="6000" b="1" i="0" u="none" strike="noStrike" cap="none">
                <a:solidFill>
                  <a:schemeClr val="lt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nest"/>
              <a:buNone/>
              <a:defRPr sz="6000" b="1" i="0" u="none" strike="noStrike" cap="none">
                <a:solidFill>
                  <a:schemeClr val="lt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nest"/>
              <a:buNone/>
              <a:defRPr sz="6000" b="1" i="0" u="none" strike="noStrike" cap="none">
                <a:solidFill>
                  <a:schemeClr val="lt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nest"/>
              <a:buNone/>
              <a:defRPr sz="6000" b="1" i="0" u="none" strike="noStrike" cap="none">
                <a:solidFill>
                  <a:schemeClr val="lt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nest"/>
              <a:buNone/>
              <a:defRPr sz="6000" b="1" i="0" u="none" strike="noStrike" cap="none">
                <a:solidFill>
                  <a:schemeClr val="lt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nest"/>
              <a:buNone/>
              <a:defRPr sz="6000" b="1" i="0" u="none" strike="noStrike" cap="none">
                <a:solidFill>
                  <a:schemeClr val="lt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r>
              <a:rPr lang="en-US" sz="1100" dirty="0">
                <a:latin typeface="Raleway ExtraBold" panose="020F0502020204030204" pitchFamily="2" charset="0"/>
                <a:hlinkClick r:id="rId7"/>
              </a:rPr>
              <a:t>https://www.figma.com/design/2YGB8VX8QO2ll2r6gLAyE3/Hostel-Management-App-Ui-(Community)?node-id=0-1&amp;t=JGn78dHYADOjBBw8-0</a:t>
            </a:r>
            <a:endParaRPr lang="en-US" sz="1100" dirty="0">
              <a:latin typeface="Raleway ExtraBold" panose="020F0502020204030204" pitchFamily="2" charset="0"/>
            </a:endParaRPr>
          </a:p>
          <a:p>
            <a:endParaRPr lang="en-US" sz="1100" dirty="0">
              <a:latin typeface="Raleway ExtraBold" panose="020F0502020204030204" pitchFamily="2" charset="0"/>
            </a:endParaRPr>
          </a:p>
          <a:p>
            <a:r>
              <a:rPr lang="en-US" sz="1100" dirty="0">
                <a:latin typeface="Raleway ExtraBold" panose="020F0502020204030204" pitchFamily="2" charset="0"/>
                <a:hlinkClick r:id="rId8"/>
              </a:rPr>
              <a:t>https://www.w3schools.com/KOTLIN/index.php</a:t>
            </a:r>
            <a:endParaRPr lang="en-US" sz="1100" dirty="0">
              <a:latin typeface="Raleway ExtraBold" panose="020F0502020204030204" pitchFamily="2" charset="0"/>
            </a:endParaRPr>
          </a:p>
          <a:p>
            <a:endParaRPr lang="en-US" sz="1100" dirty="0">
              <a:latin typeface="Raleway ExtraBold" panose="020F0502020204030204" pitchFamily="2" charset="0"/>
            </a:endParaRPr>
          </a:p>
          <a:p>
            <a:r>
              <a:rPr lang="en-US" sz="1100" dirty="0">
                <a:latin typeface="Raleway ExtraBold" panose="020F0502020204030204" pitchFamily="2" charset="0"/>
                <a:hlinkClick r:id="rId9"/>
              </a:rPr>
              <a:t>https://www.figma.com/community/file/1337424611224953492/hostel-management-app-ui?searchSessionId=luv65xtb-l2scpz0v3uh</a:t>
            </a:r>
            <a:endParaRPr lang="en-US" sz="1100" dirty="0">
              <a:latin typeface="Raleway ExtraBold" panose="020F0502020204030204" pitchFamily="2" charset="0"/>
            </a:endParaRPr>
          </a:p>
          <a:p>
            <a:endParaRPr lang="en-US" sz="1100" dirty="0">
              <a:latin typeface="Raleway ExtraBold" panose="020F0502020204030204" pitchFamily="2" charset="0"/>
            </a:endParaRPr>
          </a:p>
          <a:p>
            <a:r>
              <a:rPr lang="en-US" sz="1100" dirty="0">
                <a:latin typeface="Raleway ExtraBold" panose="020F0502020204030204" pitchFamily="2" charset="0"/>
                <a:hlinkClick r:id="rId10"/>
              </a:rPr>
              <a:t>https://slidesgo.com/theme</a:t>
            </a:r>
            <a:endParaRPr lang="en-US" sz="1100" dirty="0">
              <a:latin typeface="Raleway ExtraBold" panose="020F0502020204030204" pitchFamily="2" charset="0"/>
            </a:endParaRPr>
          </a:p>
          <a:p>
            <a:endParaRPr lang="en-US" sz="1100" dirty="0">
              <a:latin typeface="Raleway ExtraBold" panose="020F0502020204030204" pitchFamily="2" charset="0"/>
            </a:endParaRPr>
          </a:p>
          <a:p>
            <a:r>
              <a:rPr lang="en-US" sz="1100" dirty="0">
                <a:latin typeface="Raleway ExtraBold" panose="020F0502020204030204" pitchFamily="2" charset="0"/>
                <a:hlinkClick r:id="rId11"/>
              </a:rPr>
              <a:t>https://unsplash.com/</a:t>
            </a:r>
            <a:endParaRPr lang="en-US" sz="1100" dirty="0">
              <a:latin typeface="Raleway ExtraBold" panose="020F0502020204030204" pitchFamily="2" charset="0"/>
            </a:endParaRPr>
          </a:p>
          <a:p>
            <a:endParaRPr lang="en-US" sz="1100" dirty="0">
              <a:latin typeface="Raleway ExtraBold" panose="020F0502020204030204" pitchFamily="2" charset="0"/>
            </a:endParaRPr>
          </a:p>
          <a:p>
            <a:r>
              <a:rPr lang="en-US" sz="1100" dirty="0">
                <a:latin typeface="Raleway ExtraBold" panose="020F0502020204030204" pitchFamily="2" charset="0"/>
                <a:hlinkClick r:id="rId12"/>
              </a:rPr>
              <a:t>https://undraw.co/search</a:t>
            </a:r>
            <a:endParaRPr lang="en-US" sz="1100" dirty="0">
              <a:latin typeface="Raleway ExtraBold" panose="020F0502020204030204" pitchFamily="2" charset="0"/>
            </a:endParaRPr>
          </a:p>
          <a:p>
            <a:endParaRPr lang="en-US" sz="1100" dirty="0">
              <a:latin typeface="Raleway ExtraBold" panose="020F0502020204030204" pitchFamily="2" charset="0"/>
            </a:endParaRPr>
          </a:p>
          <a:p>
            <a:r>
              <a:rPr lang="en-US" sz="1100" dirty="0">
                <a:latin typeface="Raleway ExtraBold" panose="020F0502020204030204" pitchFamily="2" charset="0"/>
                <a:hlinkClick r:id="rId13"/>
              </a:rPr>
              <a:t>https://developer.android.com/codelabs/basic-android-kotlin-compose-first-app#1</a:t>
            </a:r>
            <a:endParaRPr lang="en-US" sz="1100" dirty="0">
              <a:latin typeface="Raleway ExtraBold" panose="020F0502020204030204" pitchFamily="2" charset="0"/>
            </a:endParaRPr>
          </a:p>
          <a:p>
            <a:endParaRPr lang="en-US" sz="1100" dirty="0">
              <a:latin typeface="Raleway ExtraBold" panose="020F0502020204030204" pitchFamily="2" charset="0"/>
            </a:endParaRPr>
          </a:p>
          <a:p>
            <a:r>
              <a:rPr lang="en-US" sz="1100" dirty="0">
                <a:latin typeface="Raleway ExtraBold" panose="020F0502020204030204" pitchFamily="2" charset="0"/>
                <a:hlinkClick r:id="rId14"/>
              </a:rPr>
              <a:t>https://www.geeksforgeeks.org/a-complete-guide-to-learn-xml-for-android-app-development/</a:t>
            </a:r>
            <a:endParaRPr lang="en-US" sz="1100" dirty="0">
              <a:latin typeface="Raleway ExtraBold" panose="020F0502020204030204" pitchFamily="2" charset="0"/>
            </a:endParaRPr>
          </a:p>
          <a:p>
            <a:endParaRPr lang="en-US" sz="1100" dirty="0">
              <a:latin typeface="Raleway ExtraBold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5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Cuprins</a:t>
            </a:r>
            <a:endParaRPr dirty="0"/>
          </a:p>
        </p:txBody>
      </p:sp>
      <p:sp>
        <p:nvSpPr>
          <p:cNvPr id="313" name="Google Shape;313;p32"/>
          <p:cNvSpPr txBox="1">
            <a:spLocks noGrp="1"/>
          </p:cNvSpPr>
          <p:nvPr>
            <p:ph type="title" idx="2"/>
          </p:nvPr>
        </p:nvSpPr>
        <p:spPr>
          <a:xfrm>
            <a:off x="720000" y="1329998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14" name="Google Shape;314;p32"/>
          <p:cNvSpPr txBox="1">
            <a:spLocks noGrp="1"/>
          </p:cNvSpPr>
          <p:nvPr>
            <p:ph type="title" idx="3"/>
          </p:nvPr>
        </p:nvSpPr>
        <p:spPr>
          <a:xfrm>
            <a:off x="3739350" y="1330002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15" name="Google Shape;315;p32"/>
          <p:cNvSpPr txBox="1">
            <a:spLocks noGrp="1"/>
          </p:cNvSpPr>
          <p:nvPr>
            <p:ph type="title" idx="4"/>
          </p:nvPr>
        </p:nvSpPr>
        <p:spPr>
          <a:xfrm>
            <a:off x="720000" y="2437492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16" name="Google Shape;316;p32"/>
          <p:cNvSpPr txBox="1">
            <a:spLocks noGrp="1"/>
          </p:cNvSpPr>
          <p:nvPr>
            <p:ph type="title" idx="5"/>
          </p:nvPr>
        </p:nvSpPr>
        <p:spPr>
          <a:xfrm>
            <a:off x="3725220" y="2437492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17" name="Google Shape;317;p32"/>
          <p:cNvSpPr txBox="1">
            <a:spLocks noGrp="1"/>
          </p:cNvSpPr>
          <p:nvPr>
            <p:ph type="title" idx="6"/>
          </p:nvPr>
        </p:nvSpPr>
        <p:spPr>
          <a:xfrm>
            <a:off x="720000" y="3361552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8" name="Google Shape;318;p32"/>
          <p:cNvSpPr txBox="1">
            <a:spLocks noGrp="1"/>
          </p:cNvSpPr>
          <p:nvPr>
            <p:ph type="title" idx="7"/>
          </p:nvPr>
        </p:nvSpPr>
        <p:spPr>
          <a:xfrm>
            <a:off x="3739350" y="3361552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19" name="Google Shape;319;p32"/>
          <p:cNvSpPr txBox="1">
            <a:spLocks noGrp="1"/>
          </p:cNvSpPr>
          <p:nvPr>
            <p:ph type="subTitle" idx="1"/>
          </p:nvPr>
        </p:nvSpPr>
        <p:spPr>
          <a:xfrm>
            <a:off x="720000" y="1996172"/>
            <a:ext cx="253200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Aplica</a:t>
            </a:r>
            <a:r>
              <a:rPr lang="ro-RO" dirty="0"/>
              <a:t>ţ</a:t>
            </a:r>
            <a:r>
              <a:rPr lang="en-US" dirty="0" err="1"/>
              <a:t>ia</a:t>
            </a:r>
            <a:r>
              <a:rPr lang="en-US" dirty="0"/>
              <a:t> final</a:t>
            </a:r>
            <a:r>
              <a:rPr lang="ro-RO" dirty="0"/>
              <a:t>ă</a:t>
            </a:r>
            <a:r>
              <a:rPr lang="en-US" dirty="0"/>
              <a:t> </a:t>
            </a:r>
            <a:r>
              <a:rPr lang="en-US" dirty="0" err="1"/>
              <a:t>avut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/>
              <a:t>n </a:t>
            </a:r>
            <a:r>
              <a:rPr lang="en-US" dirty="0" err="1"/>
              <a:t>vedere</a:t>
            </a:r>
            <a:endParaRPr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9"/>
          </p:nvPr>
        </p:nvSpPr>
        <p:spPr>
          <a:xfrm>
            <a:off x="720000" y="3987850"/>
            <a:ext cx="280044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Cerinţe</a:t>
            </a:r>
            <a:r>
              <a:rPr lang="en-US" dirty="0"/>
              <a:t> </a:t>
            </a:r>
            <a:r>
              <a:rPr lang="en-US" dirty="0" err="1"/>
              <a:t>şi</a:t>
            </a:r>
            <a:r>
              <a:rPr lang="en-US" dirty="0"/>
              <a:t> </a:t>
            </a:r>
            <a:r>
              <a:rPr lang="en-US" dirty="0" err="1"/>
              <a:t>funcţionalităţi</a:t>
            </a:r>
            <a:r>
              <a:rPr lang="en-US" dirty="0"/>
              <a:t> ​</a:t>
            </a:r>
            <a:endParaRPr dirty="0"/>
          </a:p>
        </p:txBody>
      </p:sp>
      <p:sp>
        <p:nvSpPr>
          <p:cNvPr id="321" name="Google Shape;321;p32"/>
          <p:cNvSpPr txBox="1">
            <a:spLocks noGrp="1"/>
          </p:cNvSpPr>
          <p:nvPr>
            <p:ph type="subTitle" idx="13"/>
          </p:nvPr>
        </p:nvSpPr>
        <p:spPr>
          <a:xfrm>
            <a:off x="3728747" y="2131138"/>
            <a:ext cx="2900863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 err="1"/>
              <a:t>Modalit</a:t>
            </a:r>
            <a:r>
              <a:rPr lang="ro-RO" sz="1600" dirty="0"/>
              <a:t>ăţ</a:t>
            </a:r>
            <a:r>
              <a:rPr lang="it-IT" sz="1600" dirty="0"/>
              <a:t>i de implementare </a:t>
            </a:r>
            <a:r>
              <a:rPr lang="ro-RO" sz="1600" dirty="0"/>
              <a:t>ş</a:t>
            </a:r>
            <a:r>
              <a:rPr lang="it-IT" sz="1600" dirty="0"/>
              <a:t>i </a:t>
            </a:r>
            <a:r>
              <a:rPr lang="it-IT" sz="1600" dirty="0" err="1"/>
              <a:t>descrierea</a:t>
            </a:r>
            <a:r>
              <a:rPr lang="it-IT" sz="1600" dirty="0"/>
              <a:t> </a:t>
            </a:r>
            <a:r>
              <a:rPr lang="it-IT" sz="1600" dirty="0" err="1"/>
              <a:t>punctului</a:t>
            </a:r>
            <a:r>
              <a:rPr lang="it-IT" sz="1600" dirty="0"/>
              <a:t> de start</a:t>
            </a:r>
            <a:endParaRPr sz="1600" dirty="0"/>
          </a:p>
        </p:txBody>
      </p:sp>
      <p:sp>
        <p:nvSpPr>
          <p:cNvPr id="322" name="Google Shape;322;p32"/>
          <p:cNvSpPr txBox="1">
            <a:spLocks noGrp="1"/>
          </p:cNvSpPr>
          <p:nvPr>
            <p:ph type="subTitle" idx="14"/>
          </p:nvPr>
        </p:nvSpPr>
        <p:spPr>
          <a:xfrm>
            <a:off x="3739478" y="3038427"/>
            <a:ext cx="253200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Ilustrarea punctului de start</a:t>
            </a:r>
            <a:endParaRPr dirty="0"/>
          </a:p>
        </p:txBody>
      </p:sp>
      <p:sp>
        <p:nvSpPr>
          <p:cNvPr id="323" name="Google Shape;323;p32"/>
          <p:cNvSpPr txBox="1">
            <a:spLocks noGrp="1"/>
          </p:cNvSpPr>
          <p:nvPr>
            <p:ph type="subTitle" idx="8"/>
          </p:nvPr>
        </p:nvSpPr>
        <p:spPr>
          <a:xfrm>
            <a:off x="702391" y="3006953"/>
            <a:ext cx="280044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Cazuri</a:t>
            </a:r>
            <a:r>
              <a:rPr lang="en-US" dirty="0"/>
              <a:t> </a:t>
            </a:r>
            <a:r>
              <a:rPr lang="ro-RO" dirty="0"/>
              <a:t>ş</a:t>
            </a:r>
            <a:r>
              <a:rPr lang="en-US" dirty="0" err="1"/>
              <a:t>i</a:t>
            </a:r>
            <a:r>
              <a:rPr lang="en-US" dirty="0"/>
              <a:t> </a:t>
            </a:r>
            <a:r>
              <a:rPr lang="en-US" dirty="0" err="1"/>
              <a:t>scenarii</a:t>
            </a:r>
            <a:r>
              <a:rPr lang="en-US" dirty="0"/>
              <a:t> de     </a:t>
            </a:r>
            <a:r>
              <a:rPr lang="en-US" dirty="0" err="1"/>
              <a:t>utilizare</a:t>
            </a:r>
            <a:r>
              <a:rPr lang="en-US" dirty="0"/>
              <a:t> </a:t>
            </a:r>
            <a:r>
              <a:rPr lang="en-US" dirty="0" err="1"/>
              <a:t>avute</a:t>
            </a:r>
            <a:r>
              <a:rPr lang="en-US" dirty="0"/>
              <a:t> </a:t>
            </a:r>
            <a:r>
              <a:rPr lang="ro-RO" dirty="0"/>
              <a:t>î</a:t>
            </a:r>
            <a:r>
              <a:rPr lang="en-US" dirty="0"/>
              <a:t>n </a:t>
            </a:r>
            <a:r>
              <a:rPr lang="en-US" dirty="0" err="1"/>
              <a:t>vedere</a:t>
            </a:r>
            <a:endParaRPr dirty="0"/>
          </a:p>
        </p:txBody>
      </p:sp>
      <p:sp>
        <p:nvSpPr>
          <p:cNvPr id="324" name="Google Shape;324;p32"/>
          <p:cNvSpPr txBox="1">
            <a:spLocks noGrp="1"/>
          </p:cNvSpPr>
          <p:nvPr>
            <p:ph type="subTitle" idx="15"/>
          </p:nvPr>
        </p:nvSpPr>
        <p:spPr>
          <a:xfrm>
            <a:off x="3739350" y="3700399"/>
            <a:ext cx="2532000" cy="4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Webliografie</a:t>
            </a:r>
            <a:endParaRPr dirty="0"/>
          </a:p>
        </p:txBody>
      </p:sp>
      <p:grpSp>
        <p:nvGrpSpPr>
          <p:cNvPr id="325" name="Google Shape;325;p32"/>
          <p:cNvGrpSpPr/>
          <p:nvPr/>
        </p:nvGrpSpPr>
        <p:grpSpPr>
          <a:xfrm>
            <a:off x="6629610" y="-489870"/>
            <a:ext cx="3852779" cy="7461345"/>
            <a:chOff x="6683556" y="-501772"/>
            <a:chExt cx="3852779" cy="7461345"/>
          </a:xfrm>
        </p:grpSpPr>
        <p:pic>
          <p:nvPicPr>
            <p:cNvPr id="326" name="Google Shape;326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7353600" y="424578"/>
              <a:ext cx="2777495" cy="2777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7" name="Google Shape;327;p3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5400000">
              <a:off x="7352563" y="-500725"/>
              <a:ext cx="2779568" cy="27774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8" name="Google Shape;328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5400000">
              <a:off x="6880368" y="1676510"/>
              <a:ext cx="1268774" cy="1268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9" name="Google Shape;329;p3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-5400000">
              <a:off x="7512318" y="864639"/>
              <a:ext cx="3022709" cy="3025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0" name="Google Shape;330;p3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683556" y="3934249"/>
              <a:ext cx="3025340" cy="30253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/>
          <p:nvPr/>
        </p:nvSpPr>
        <p:spPr>
          <a:xfrm>
            <a:off x="1497016" y="1753950"/>
            <a:ext cx="1857586" cy="197824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4885375" y="2466790"/>
            <a:ext cx="3801425" cy="12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dirty="0" err="1"/>
              <a:t>Aplicaţia</a:t>
            </a:r>
            <a:r>
              <a:rPr lang="it-IT" dirty="0"/>
              <a:t> </a:t>
            </a:r>
            <a:r>
              <a:rPr lang="it-IT" dirty="0" err="1"/>
              <a:t>finală</a:t>
            </a:r>
            <a:r>
              <a:rPr lang="it-IT" dirty="0"/>
              <a:t> </a:t>
            </a:r>
            <a:r>
              <a:rPr lang="it-IT" dirty="0" err="1"/>
              <a:t>avută</a:t>
            </a:r>
            <a:r>
              <a:rPr lang="it-IT" dirty="0"/>
              <a:t> </a:t>
            </a:r>
            <a:r>
              <a:rPr lang="it-IT" dirty="0" err="1"/>
              <a:t>în</a:t>
            </a:r>
            <a:r>
              <a:rPr lang="it-IT" dirty="0"/>
              <a:t> vedere</a:t>
            </a:r>
            <a:endParaRPr dirty="0"/>
          </a:p>
        </p:txBody>
      </p:sp>
      <p:sp>
        <p:nvSpPr>
          <p:cNvPr id="346" name="Google Shape;346;p34"/>
          <p:cNvSpPr txBox="1">
            <a:spLocks noGrp="1"/>
          </p:cNvSpPr>
          <p:nvPr>
            <p:ph type="title" idx="2"/>
          </p:nvPr>
        </p:nvSpPr>
        <p:spPr>
          <a:xfrm>
            <a:off x="4885375" y="1391364"/>
            <a:ext cx="1474500" cy="9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48" name="Google Shape;348;p34"/>
          <p:cNvGrpSpPr/>
          <p:nvPr/>
        </p:nvGrpSpPr>
        <p:grpSpPr>
          <a:xfrm>
            <a:off x="6248401" y="-1205426"/>
            <a:ext cx="4253949" cy="3648353"/>
            <a:chOff x="6248401" y="-1205426"/>
            <a:chExt cx="4253949" cy="3648353"/>
          </a:xfrm>
        </p:grpSpPr>
        <p:pic>
          <p:nvPicPr>
            <p:cNvPr id="349" name="Google Shape;349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7477019" y="-793951"/>
              <a:ext cx="3025340" cy="3025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6248401" y="-1100501"/>
              <a:ext cx="2316198" cy="23144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1" name="Google Shape;351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90648" y="1075502"/>
              <a:ext cx="1367450" cy="1367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3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995570" y="-1205426"/>
              <a:ext cx="3022709" cy="3025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3" name="Google Shape;353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62100" y="-151702"/>
              <a:ext cx="1052575" cy="10525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Picture Placeholder 6" descr="A building with a rooster on it&#10;&#10;Description automatically generated">
            <a:extLst>
              <a:ext uri="{FF2B5EF4-FFF2-40B4-BE49-F238E27FC236}">
                <a16:creationId xmlns:a16="http://schemas.microsoft.com/office/drawing/2014/main" id="{BE3A95FB-6126-0682-8161-5BEC4CF50984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7"/>
          <a:srcRect t="551" b="551"/>
          <a:stretch>
            <a:fillRect/>
          </a:stretch>
        </p:blipFill>
        <p:spPr>
          <a:xfrm>
            <a:off x="1237121" y="1593322"/>
            <a:ext cx="1979808" cy="1956856"/>
          </a:xfrm>
        </p:spPr>
      </p:pic>
      <p:sp>
        <p:nvSpPr>
          <p:cNvPr id="8" name="Google Shape;312;p32">
            <a:extLst>
              <a:ext uri="{FF2B5EF4-FFF2-40B4-BE49-F238E27FC236}">
                <a16:creationId xmlns:a16="http://schemas.microsoft.com/office/drawing/2014/main" id="{6C1E3C09-EB6B-F6D2-D909-75736B87105C}"/>
              </a:ext>
            </a:extLst>
          </p:cNvPr>
          <p:cNvSpPr txBox="1">
            <a:spLocks/>
          </p:cNvSpPr>
          <p:nvPr/>
        </p:nvSpPr>
        <p:spPr>
          <a:xfrm>
            <a:off x="860599" y="371080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"/>
              <a:buNone/>
              <a:defRPr sz="38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"/>
              <a:buNone/>
              <a:defRPr sz="36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"/>
              <a:buNone/>
              <a:defRPr sz="36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"/>
              <a:buNone/>
              <a:defRPr sz="36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"/>
              <a:buNone/>
              <a:defRPr sz="36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"/>
              <a:buNone/>
              <a:defRPr sz="36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"/>
              <a:buNone/>
              <a:defRPr sz="36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"/>
              <a:buNone/>
              <a:defRPr sz="36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"/>
              <a:buNone/>
              <a:defRPr sz="3600" b="1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r>
              <a:rPr lang="en-US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CheckedIn</a:t>
            </a:r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/>
          <p:nvPr/>
        </p:nvSpPr>
        <p:spPr>
          <a:xfrm>
            <a:off x="5604331" y="1234119"/>
            <a:ext cx="3027600" cy="30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6" name="Google Shape;336;p33"/>
          <p:cNvSpPr txBox="1">
            <a:spLocks noGrp="1"/>
          </p:cNvSpPr>
          <p:nvPr>
            <p:ph type="title"/>
          </p:nvPr>
        </p:nvSpPr>
        <p:spPr>
          <a:xfrm>
            <a:off x="811975" y="878850"/>
            <a:ext cx="42948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Aplicaţia</a:t>
            </a:r>
            <a:r>
              <a:rPr lang="it-IT" dirty="0"/>
              <a:t> </a:t>
            </a:r>
            <a:r>
              <a:rPr lang="it-IT" dirty="0" err="1"/>
              <a:t>finală</a:t>
            </a:r>
            <a:r>
              <a:rPr lang="it-IT" dirty="0"/>
              <a:t> </a:t>
            </a:r>
            <a:r>
              <a:rPr lang="it-IT" dirty="0" err="1"/>
              <a:t>avută</a:t>
            </a:r>
            <a:r>
              <a:rPr lang="it-IT" dirty="0"/>
              <a:t> </a:t>
            </a:r>
            <a:r>
              <a:rPr lang="it-IT" dirty="0" err="1"/>
              <a:t>în</a:t>
            </a:r>
            <a:r>
              <a:rPr lang="it-IT" dirty="0"/>
              <a:t> vedere</a:t>
            </a:r>
            <a:endParaRPr dirty="0"/>
          </a:p>
        </p:txBody>
      </p:sp>
      <p:sp>
        <p:nvSpPr>
          <p:cNvPr id="337" name="Google Shape;337;p33"/>
          <p:cNvSpPr txBox="1">
            <a:spLocks noGrp="1"/>
          </p:cNvSpPr>
          <p:nvPr>
            <p:ph type="subTitle" idx="1"/>
          </p:nvPr>
        </p:nvSpPr>
        <p:spPr>
          <a:xfrm>
            <a:off x="811974" y="1966350"/>
            <a:ext cx="4446987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Principalele caracteristici:</a:t>
            </a:r>
            <a:endParaRPr sz="1400" dirty="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1400" dirty="0" err="1"/>
              <a:t>Facilitarea</a:t>
            </a:r>
            <a:r>
              <a:rPr lang="en-US" sz="1400" dirty="0"/>
              <a:t> </a:t>
            </a:r>
            <a:r>
              <a:rPr lang="en-US" sz="1400" dirty="0" err="1"/>
              <a:t>operațiunilor</a:t>
            </a:r>
            <a:r>
              <a:rPr lang="en-US" sz="1400" dirty="0"/>
              <a:t> de management ale </a:t>
            </a:r>
            <a:r>
              <a:rPr lang="en-US" sz="1400" dirty="0" err="1"/>
              <a:t>unui</a:t>
            </a:r>
            <a:r>
              <a:rPr lang="en-US" sz="1400" dirty="0"/>
              <a:t> hotel.</a:t>
            </a:r>
            <a:endParaRPr sz="14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1400" dirty="0" err="1"/>
              <a:t>Comunicarea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</a:t>
            </a:r>
            <a:r>
              <a:rPr lang="en-US" sz="1400" dirty="0" err="1"/>
              <a:t>timp</a:t>
            </a:r>
            <a:r>
              <a:rPr lang="en-US" sz="1400" dirty="0"/>
              <a:t> real </a:t>
            </a:r>
            <a:r>
              <a:rPr lang="en-US" sz="1400" dirty="0" err="1"/>
              <a:t>între</a:t>
            </a:r>
            <a:r>
              <a:rPr lang="en-US" sz="1400" dirty="0"/>
              <a:t> client </a:t>
            </a:r>
            <a:r>
              <a:rPr lang="en-US" sz="1400" dirty="0" err="1"/>
              <a:t>și</a:t>
            </a:r>
            <a:r>
              <a:rPr lang="en-US" sz="1400" dirty="0"/>
              <a:t> management-</a:t>
            </a:r>
            <a:r>
              <a:rPr lang="en-US" sz="1400" dirty="0" err="1"/>
              <a:t>ul</a:t>
            </a:r>
            <a:r>
              <a:rPr lang="en-US" sz="1400" dirty="0"/>
              <a:t> </a:t>
            </a:r>
            <a:r>
              <a:rPr lang="en-US" sz="1400" dirty="0" err="1"/>
              <a:t>hotelului</a:t>
            </a:r>
            <a:r>
              <a:rPr lang="en-US" sz="1400" dirty="0"/>
              <a:t>.</a:t>
            </a:r>
            <a:endParaRPr sz="14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1400" dirty="0" err="1"/>
              <a:t>Colectarea</a:t>
            </a:r>
            <a:r>
              <a:rPr lang="en-US" sz="1400" dirty="0"/>
              <a:t>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prelucrarea</a:t>
            </a:r>
            <a:r>
              <a:rPr lang="en-US" sz="1400" dirty="0"/>
              <a:t> de </a:t>
            </a:r>
            <a:r>
              <a:rPr lang="en-US" sz="1400" dirty="0" err="1"/>
              <a:t>informații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</a:t>
            </a:r>
            <a:r>
              <a:rPr lang="en-US" sz="1400" dirty="0" err="1"/>
              <a:t>scopul</a:t>
            </a:r>
            <a:r>
              <a:rPr lang="en-US" sz="1400" dirty="0"/>
              <a:t> </a:t>
            </a:r>
            <a:r>
              <a:rPr lang="en-US" sz="1400" dirty="0" err="1"/>
              <a:t>îmbunătățirii</a:t>
            </a:r>
            <a:r>
              <a:rPr lang="en-US" sz="1400" dirty="0"/>
              <a:t> </a:t>
            </a:r>
            <a:r>
              <a:rPr lang="en-US" sz="1400" dirty="0" err="1"/>
              <a:t>serviciilor</a:t>
            </a:r>
            <a:r>
              <a:rPr lang="en-US" sz="1400" dirty="0"/>
              <a:t> </a:t>
            </a:r>
            <a:r>
              <a:rPr lang="en-US" sz="1400" dirty="0" err="1"/>
              <a:t>prestate</a:t>
            </a:r>
            <a:r>
              <a:rPr lang="en-US" sz="1400" dirty="0"/>
              <a:t> de </a:t>
            </a:r>
            <a:r>
              <a:rPr lang="en-US" sz="1400" dirty="0" err="1"/>
              <a:t>personalul</a:t>
            </a:r>
            <a:r>
              <a:rPr lang="en-US" sz="1400" dirty="0"/>
              <a:t> </a:t>
            </a:r>
            <a:r>
              <a:rPr lang="en-US" sz="1400" dirty="0" err="1"/>
              <a:t>hotelului</a:t>
            </a:r>
            <a:r>
              <a:rPr lang="en-US" sz="1400" dirty="0"/>
              <a:t>.</a:t>
            </a:r>
            <a:r>
              <a:rPr lang="en" sz="1400" dirty="0"/>
              <a:t>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1400" dirty="0" err="1"/>
              <a:t>Obținerea</a:t>
            </a:r>
            <a:r>
              <a:rPr lang="en-US" sz="1400" dirty="0"/>
              <a:t> de </a:t>
            </a:r>
            <a:r>
              <a:rPr lang="en-US" sz="1400" dirty="0" err="1"/>
              <a:t>informații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scop de marketing.</a:t>
            </a:r>
            <a:endParaRPr sz="1400"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39" r="29"/>
          <a:stretch/>
        </p:blipFill>
        <p:spPr>
          <a:xfrm rot="10800000">
            <a:off x="7352600" y="-234513"/>
            <a:ext cx="1624700" cy="1624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Placeholder 4" descr="A hand holding a cellphone&#10;&#10;Description automatically generated">
            <a:extLst>
              <a:ext uri="{FF2B5EF4-FFF2-40B4-BE49-F238E27FC236}">
                <a16:creationId xmlns:a16="http://schemas.microsoft.com/office/drawing/2014/main" id="{F85010A7-3E18-29AA-72A5-6589D0CC023C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t="551" b="551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/>
          <p:nvPr/>
        </p:nvSpPr>
        <p:spPr>
          <a:xfrm>
            <a:off x="912009" y="1230470"/>
            <a:ext cx="3027600" cy="30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6" name="Google Shape;346;p34"/>
          <p:cNvSpPr txBox="1">
            <a:spLocks noGrp="1"/>
          </p:cNvSpPr>
          <p:nvPr>
            <p:ph type="title" idx="2"/>
          </p:nvPr>
        </p:nvSpPr>
        <p:spPr>
          <a:xfrm>
            <a:off x="4885375" y="1391364"/>
            <a:ext cx="1474500" cy="9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348" name="Google Shape;348;p34"/>
          <p:cNvGrpSpPr/>
          <p:nvPr/>
        </p:nvGrpSpPr>
        <p:grpSpPr>
          <a:xfrm>
            <a:off x="6248401" y="-1205426"/>
            <a:ext cx="4253949" cy="3648353"/>
            <a:chOff x="6248401" y="-1205426"/>
            <a:chExt cx="4253949" cy="3648353"/>
          </a:xfrm>
        </p:grpSpPr>
        <p:pic>
          <p:nvPicPr>
            <p:cNvPr id="349" name="Google Shape;349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7477019" y="-793951"/>
              <a:ext cx="3025340" cy="3025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6248401" y="-1100501"/>
              <a:ext cx="2316198" cy="23144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1" name="Google Shape;351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90648" y="1075502"/>
              <a:ext cx="1367450" cy="1367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3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995570" y="-1205426"/>
              <a:ext cx="3022709" cy="3025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3" name="Google Shape;353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62100" y="-151702"/>
              <a:ext cx="1052575" cy="10525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4885375" y="2976922"/>
            <a:ext cx="4258625" cy="12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dirty="0" err="1"/>
              <a:t>Cazuri</a:t>
            </a:r>
            <a:r>
              <a:rPr lang="it-IT" dirty="0"/>
              <a:t> </a:t>
            </a:r>
            <a:r>
              <a:rPr lang="it-IT" dirty="0" err="1"/>
              <a:t>şi</a:t>
            </a:r>
            <a:r>
              <a:rPr lang="it-IT" dirty="0"/>
              <a:t> </a:t>
            </a:r>
            <a:r>
              <a:rPr lang="it-IT" dirty="0" err="1"/>
              <a:t>scenarii</a:t>
            </a:r>
            <a:r>
              <a:rPr lang="it-IT" dirty="0"/>
              <a:t> de </a:t>
            </a:r>
            <a:r>
              <a:rPr lang="it-IT" dirty="0" err="1"/>
              <a:t>utilizare</a:t>
            </a:r>
            <a:r>
              <a:rPr lang="it-IT" dirty="0"/>
              <a:t> avute </a:t>
            </a:r>
            <a:r>
              <a:rPr lang="it-IT" dirty="0" err="1"/>
              <a:t>în</a:t>
            </a:r>
            <a:r>
              <a:rPr lang="it-IT" dirty="0"/>
              <a:t> vedere</a:t>
            </a:r>
            <a:endParaRPr dirty="0"/>
          </a:p>
        </p:txBody>
      </p:sp>
      <p:sp>
        <p:nvSpPr>
          <p:cNvPr id="2" name="Google Shape;344;p34">
            <a:extLst>
              <a:ext uri="{FF2B5EF4-FFF2-40B4-BE49-F238E27FC236}">
                <a16:creationId xmlns:a16="http://schemas.microsoft.com/office/drawing/2014/main" id="{56664DA5-74ED-263F-3C3B-B8FF1255AF8C}"/>
              </a:ext>
            </a:extLst>
          </p:cNvPr>
          <p:cNvSpPr/>
          <p:nvPr/>
        </p:nvSpPr>
        <p:spPr>
          <a:xfrm>
            <a:off x="1497016" y="1753950"/>
            <a:ext cx="1857586" cy="197824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" name="Picture Placeholder 7" descr="A person holding a cell phone&#10;&#10;Description automatically generated">
            <a:extLst>
              <a:ext uri="{FF2B5EF4-FFF2-40B4-BE49-F238E27FC236}">
                <a16:creationId xmlns:a16="http://schemas.microsoft.com/office/drawing/2014/main" id="{5E660D0F-86D5-D29F-ED32-5BAB513BA79F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7"/>
          <a:srcRect l="16293" r="162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33785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7"/>
          <p:cNvSpPr txBox="1">
            <a:spLocks noGrp="1"/>
          </p:cNvSpPr>
          <p:nvPr>
            <p:ph type="subTitle" idx="6"/>
          </p:nvPr>
        </p:nvSpPr>
        <p:spPr>
          <a:xfrm>
            <a:off x="2863350" y="2859550"/>
            <a:ext cx="3417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Turiști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384" name="Google Shape;384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Publicul</a:t>
            </a:r>
            <a:r>
              <a:rPr lang="en-US" dirty="0"/>
              <a:t> </a:t>
            </a:r>
            <a:r>
              <a:rPr lang="en-US" dirty="0" err="1"/>
              <a:t>țintă</a:t>
            </a:r>
            <a:endParaRPr dirty="0"/>
          </a:p>
        </p:txBody>
      </p:sp>
      <p:sp>
        <p:nvSpPr>
          <p:cNvPr id="385" name="Google Shape;385;p37"/>
          <p:cNvSpPr txBox="1">
            <a:spLocks noGrp="1"/>
          </p:cNvSpPr>
          <p:nvPr>
            <p:ph type="subTitle" idx="1"/>
          </p:nvPr>
        </p:nvSpPr>
        <p:spPr>
          <a:xfrm>
            <a:off x="947860" y="1659425"/>
            <a:ext cx="34173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Hoteluri</a:t>
            </a:r>
            <a:r>
              <a:rPr lang="en-US" sz="1400" dirty="0"/>
              <a:t> de </a:t>
            </a:r>
            <a:r>
              <a:rPr lang="en-US" sz="1400" dirty="0" err="1"/>
              <a:t>mici</a:t>
            </a:r>
            <a:r>
              <a:rPr lang="en-US" sz="1400" dirty="0"/>
              <a:t>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mari</a:t>
            </a:r>
            <a:r>
              <a:rPr lang="en-US" sz="1400" dirty="0"/>
              <a:t> </a:t>
            </a:r>
            <a:r>
              <a:rPr lang="en-US" sz="1400" dirty="0" err="1"/>
              <a:t>dimensiuni</a:t>
            </a:r>
            <a:r>
              <a:rPr lang="en-US" sz="1400" dirty="0"/>
              <a:t> care nu </a:t>
            </a:r>
            <a:r>
              <a:rPr lang="en-US" sz="1400" dirty="0" err="1"/>
              <a:t>dețin</a:t>
            </a:r>
            <a:r>
              <a:rPr lang="en-US" sz="1400" dirty="0"/>
              <a:t> un </a:t>
            </a:r>
            <a:r>
              <a:rPr lang="en-US" sz="1400" dirty="0" err="1"/>
              <a:t>sistem</a:t>
            </a:r>
            <a:r>
              <a:rPr lang="en-US" sz="1400" dirty="0"/>
              <a:t> </a:t>
            </a:r>
            <a:r>
              <a:rPr lang="en-US" sz="1400" dirty="0" err="1"/>
              <a:t>centralizat</a:t>
            </a:r>
            <a:r>
              <a:rPr lang="en-US" sz="1400" dirty="0"/>
              <a:t> de </a:t>
            </a:r>
            <a:r>
              <a:rPr lang="en-US" sz="1400" dirty="0" err="1"/>
              <a:t>colectare</a:t>
            </a:r>
            <a:r>
              <a:rPr lang="en-US" sz="1400" dirty="0"/>
              <a:t> a </a:t>
            </a:r>
            <a:r>
              <a:rPr lang="en-US" sz="1400" dirty="0" err="1"/>
              <a:t>datelor</a:t>
            </a:r>
            <a:r>
              <a:rPr lang="en-US" sz="1400" dirty="0"/>
              <a:t>, </a:t>
            </a:r>
            <a:r>
              <a:rPr lang="en-US" sz="1400" dirty="0" err="1"/>
              <a:t>dar</a:t>
            </a:r>
            <a:r>
              <a:rPr lang="en-US" sz="1400" dirty="0"/>
              <a:t> </a:t>
            </a:r>
            <a:r>
              <a:rPr lang="en-US" sz="1400" dirty="0" err="1"/>
              <a:t>doresc</a:t>
            </a:r>
            <a:r>
              <a:rPr lang="en-US" sz="1400" dirty="0"/>
              <a:t> </a:t>
            </a:r>
            <a:r>
              <a:rPr lang="en-US" sz="1400" dirty="0" err="1"/>
              <a:t>să-și</a:t>
            </a:r>
            <a:r>
              <a:rPr lang="en-US" sz="1400" dirty="0"/>
              <a:t> </a:t>
            </a:r>
            <a:r>
              <a:rPr lang="en-US" sz="1400" dirty="0" err="1"/>
              <a:t>reorganizeze</a:t>
            </a:r>
            <a:r>
              <a:rPr lang="en-US" sz="1400" dirty="0"/>
              <a:t> </a:t>
            </a:r>
            <a:r>
              <a:rPr lang="en-US" sz="1400" dirty="0" err="1"/>
              <a:t>baza</a:t>
            </a:r>
            <a:r>
              <a:rPr lang="en-US" sz="1400" dirty="0"/>
              <a:t> de date </a:t>
            </a:r>
            <a:r>
              <a:rPr lang="en-US" sz="1400" dirty="0" err="1"/>
              <a:t>într</a:t>
            </a:r>
            <a:r>
              <a:rPr lang="en-US" sz="1400" dirty="0"/>
              <a:t>-un mod </a:t>
            </a:r>
            <a:r>
              <a:rPr lang="en-US" sz="1400" dirty="0" err="1"/>
              <a:t>eficient</a:t>
            </a:r>
            <a:r>
              <a:rPr lang="en-US" sz="1400" dirty="0"/>
              <a:t>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sigur</a:t>
            </a:r>
            <a:r>
              <a:rPr lang="en-US" sz="1400" dirty="0"/>
              <a:t>.</a:t>
            </a:r>
            <a:endParaRPr sz="1400" dirty="0"/>
          </a:p>
        </p:txBody>
      </p:sp>
      <p:sp>
        <p:nvSpPr>
          <p:cNvPr id="386" name="Google Shape;386;p37"/>
          <p:cNvSpPr txBox="1">
            <a:spLocks noGrp="1"/>
          </p:cNvSpPr>
          <p:nvPr>
            <p:ph type="subTitle" idx="2"/>
          </p:nvPr>
        </p:nvSpPr>
        <p:spPr>
          <a:xfrm>
            <a:off x="4774285" y="1697572"/>
            <a:ext cx="34173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Manageri</a:t>
            </a:r>
            <a:r>
              <a:rPr lang="en-US" sz="1400" dirty="0"/>
              <a:t> </a:t>
            </a:r>
            <a:r>
              <a:rPr lang="en-US" sz="1400" dirty="0" err="1"/>
              <a:t>sau</a:t>
            </a:r>
            <a:r>
              <a:rPr lang="en-US" sz="1400" dirty="0"/>
              <a:t> </a:t>
            </a:r>
            <a:r>
              <a:rPr lang="en-US" sz="1400" dirty="0" err="1"/>
              <a:t>persoane</a:t>
            </a:r>
            <a:r>
              <a:rPr lang="en-US" sz="1400" dirty="0"/>
              <a:t> </a:t>
            </a:r>
            <a:r>
              <a:rPr lang="en-US" sz="1400" dirty="0" err="1"/>
              <a:t>deținătoare</a:t>
            </a:r>
            <a:r>
              <a:rPr lang="en-US" sz="1400" dirty="0"/>
              <a:t> de </a:t>
            </a:r>
            <a:r>
              <a:rPr lang="en-US" sz="1400" dirty="0" err="1"/>
              <a:t>una</a:t>
            </a:r>
            <a:r>
              <a:rPr lang="en-US" sz="1400" dirty="0"/>
              <a:t> </a:t>
            </a:r>
            <a:r>
              <a:rPr lang="en-US" sz="1400" dirty="0" err="1"/>
              <a:t>sau</a:t>
            </a:r>
            <a:r>
              <a:rPr lang="en-US" sz="1400" dirty="0"/>
              <a:t> </a:t>
            </a:r>
            <a:r>
              <a:rPr lang="en-US" sz="1400" dirty="0" err="1"/>
              <a:t>mai</a:t>
            </a:r>
            <a:r>
              <a:rPr lang="en-US" sz="1400" dirty="0"/>
              <a:t> </a:t>
            </a:r>
            <a:r>
              <a:rPr lang="en-US" sz="1400" dirty="0" err="1"/>
              <a:t>multe</a:t>
            </a:r>
            <a:r>
              <a:rPr lang="en-US" sz="1400" dirty="0"/>
              <a:t> </a:t>
            </a:r>
            <a:r>
              <a:rPr lang="en-US" sz="1400" dirty="0" err="1"/>
              <a:t>locații</a:t>
            </a:r>
            <a:r>
              <a:rPr lang="en-US" sz="1400" dirty="0"/>
              <a:t> cu scop hotelier.</a:t>
            </a:r>
            <a:endParaRPr sz="1400" dirty="0"/>
          </a:p>
        </p:txBody>
      </p:sp>
      <p:sp>
        <p:nvSpPr>
          <p:cNvPr id="387" name="Google Shape;387;p37"/>
          <p:cNvSpPr txBox="1">
            <a:spLocks noGrp="1"/>
          </p:cNvSpPr>
          <p:nvPr>
            <p:ph type="subTitle" idx="3"/>
          </p:nvPr>
        </p:nvSpPr>
        <p:spPr>
          <a:xfrm>
            <a:off x="2863350" y="3326900"/>
            <a:ext cx="34173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Turiști</a:t>
            </a:r>
            <a:r>
              <a:rPr lang="en-US" sz="1400" dirty="0"/>
              <a:t> </a:t>
            </a:r>
            <a:r>
              <a:rPr lang="en-US" sz="1400" dirty="0" err="1"/>
              <a:t>cuprinși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aria de </a:t>
            </a:r>
            <a:r>
              <a:rPr lang="en-US" sz="1400" dirty="0" err="1"/>
              <a:t>vârstă</a:t>
            </a:r>
            <a:r>
              <a:rPr lang="en-US" sz="1400" dirty="0"/>
              <a:t> 15-60 ani.</a:t>
            </a:r>
          </a:p>
        </p:txBody>
      </p:sp>
      <p:sp>
        <p:nvSpPr>
          <p:cNvPr id="389" name="Google Shape;389;p37"/>
          <p:cNvSpPr txBox="1">
            <a:spLocks noGrp="1"/>
          </p:cNvSpPr>
          <p:nvPr>
            <p:ph type="subTitle" idx="5"/>
          </p:nvPr>
        </p:nvSpPr>
        <p:spPr>
          <a:xfrm>
            <a:off x="947862" y="1184400"/>
            <a:ext cx="3898458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Hoteluri de mici/mari dimensiuni</a:t>
            </a:r>
            <a:endParaRPr dirty="0"/>
          </a:p>
        </p:txBody>
      </p:sp>
      <p:sp>
        <p:nvSpPr>
          <p:cNvPr id="390" name="Google Shape;390;p37"/>
          <p:cNvSpPr txBox="1">
            <a:spLocks noGrp="1"/>
          </p:cNvSpPr>
          <p:nvPr>
            <p:ph type="subTitle" idx="7"/>
          </p:nvPr>
        </p:nvSpPr>
        <p:spPr>
          <a:xfrm>
            <a:off x="4774285" y="1192076"/>
            <a:ext cx="4097662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Antreprenori</a:t>
            </a:r>
            <a:r>
              <a:rPr lang="en-US" dirty="0"/>
              <a:t> la </a:t>
            </a:r>
            <a:r>
              <a:rPr lang="en-US" dirty="0" err="1"/>
              <a:t>început</a:t>
            </a:r>
            <a:r>
              <a:rPr lang="en-US" dirty="0"/>
              <a:t> de </a:t>
            </a:r>
            <a:r>
              <a:rPr lang="en-US" dirty="0" err="1"/>
              <a:t>afacere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/>
          <p:nvPr/>
        </p:nvSpPr>
        <p:spPr>
          <a:xfrm>
            <a:off x="912009" y="1230470"/>
            <a:ext cx="3027600" cy="30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6" name="Google Shape;346;p34"/>
          <p:cNvSpPr txBox="1">
            <a:spLocks noGrp="1"/>
          </p:cNvSpPr>
          <p:nvPr>
            <p:ph type="title" idx="2"/>
          </p:nvPr>
        </p:nvSpPr>
        <p:spPr>
          <a:xfrm>
            <a:off x="4885375" y="1391364"/>
            <a:ext cx="1474500" cy="9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348" name="Google Shape;348;p34"/>
          <p:cNvGrpSpPr/>
          <p:nvPr/>
        </p:nvGrpSpPr>
        <p:grpSpPr>
          <a:xfrm>
            <a:off x="6248401" y="-1205426"/>
            <a:ext cx="4253949" cy="3648353"/>
            <a:chOff x="6248401" y="-1205426"/>
            <a:chExt cx="4253949" cy="3648353"/>
          </a:xfrm>
        </p:grpSpPr>
        <p:pic>
          <p:nvPicPr>
            <p:cNvPr id="349" name="Google Shape;349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7477019" y="-793951"/>
              <a:ext cx="3025340" cy="3025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6248401" y="-1100501"/>
              <a:ext cx="2316198" cy="23144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1" name="Google Shape;351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90648" y="1075502"/>
              <a:ext cx="1367450" cy="1367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3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995570" y="-1205426"/>
              <a:ext cx="3022709" cy="3025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3" name="Google Shape;353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62100" y="-151702"/>
              <a:ext cx="1052575" cy="10525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4885375" y="2976922"/>
            <a:ext cx="4258625" cy="12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err="1"/>
              <a:t>Cerinţe</a:t>
            </a:r>
            <a:r>
              <a:rPr lang="en-US" dirty="0"/>
              <a:t> </a:t>
            </a:r>
            <a:r>
              <a:rPr lang="en-US" dirty="0" err="1"/>
              <a:t>şi</a:t>
            </a:r>
            <a:r>
              <a:rPr lang="en-US" dirty="0"/>
              <a:t> </a:t>
            </a:r>
            <a:r>
              <a:rPr lang="en-US" dirty="0" err="1"/>
              <a:t>funcţionalităţi</a:t>
            </a:r>
            <a:r>
              <a:rPr lang="en-US" dirty="0"/>
              <a:t> ​</a:t>
            </a:r>
            <a:br>
              <a:rPr lang="en-US" dirty="0"/>
            </a:br>
            <a:r>
              <a:rPr lang="en-US" dirty="0"/>
              <a:t>​</a:t>
            </a:r>
            <a:endParaRPr dirty="0"/>
          </a:p>
        </p:txBody>
      </p:sp>
      <p:sp>
        <p:nvSpPr>
          <p:cNvPr id="2" name="Google Shape;344;p34">
            <a:extLst>
              <a:ext uri="{FF2B5EF4-FFF2-40B4-BE49-F238E27FC236}">
                <a16:creationId xmlns:a16="http://schemas.microsoft.com/office/drawing/2014/main" id="{24E9AA48-0364-400B-E9AD-5F3241EE846F}"/>
              </a:ext>
            </a:extLst>
          </p:cNvPr>
          <p:cNvSpPr/>
          <p:nvPr/>
        </p:nvSpPr>
        <p:spPr>
          <a:xfrm>
            <a:off x="1497016" y="1753950"/>
            <a:ext cx="1857586" cy="197824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" name="Picture Placeholder 7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3E2BF621-403D-A77C-2C07-688B9CA007C1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7"/>
          <a:srcRect l="13965" r="139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75649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/>
          <p:nvPr/>
        </p:nvSpPr>
        <p:spPr>
          <a:xfrm rot="2700000">
            <a:off x="4896596" y="1500196"/>
            <a:ext cx="629608" cy="62960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359" name="Google Shape;359;p35"/>
          <p:cNvSpPr/>
          <p:nvPr/>
        </p:nvSpPr>
        <p:spPr>
          <a:xfrm rot="2700000">
            <a:off x="1737121" y="1525971"/>
            <a:ext cx="629608" cy="62960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missioner"/>
              <a:ea typeface="Commissioner"/>
              <a:cs typeface="Commissioner"/>
              <a:sym typeface="Commissioner"/>
            </a:endParaRPr>
          </a:p>
        </p:txBody>
      </p:sp>
      <p:sp>
        <p:nvSpPr>
          <p:cNvPr id="360" name="Google Shape;360;p35"/>
          <p:cNvSpPr txBox="1">
            <a:spLocks noGrp="1"/>
          </p:cNvSpPr>
          <p:nvPr>
            <p:ph type="subTitle" idx="4"/>
          </p:nvPr>
        </p:nvSpPr>
        <p:spPr>
          <a:xfrm>
            <a:off x="4866014" y="2409852"/>
            <a:ext cx="2505600" cy="4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Funcţionalităţi</a:t>
            </a:r>
            <a:endParaRPr b="0" dirty="0"/>
          </a:p>
        </p:txBody>
      </p:sp>
      <p:sp>
        <p:nvSpPr>
          <p:cNvPr id="361" name="Google Shape;361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Cerinţe</a:t>
            </a:r>
            <a:r>
              <a:rPr lang="en-US" dirty="0"/>
              <a:t> </a:t>
            </a:r>
            <a:r>
              <a:rPr lang="en-US" dirty="0" err="1"/>
              <a:t>şi</a:t>
            </a:r>
            <a:r>
              <a:rPr lang="en-US" dirty="0"/>
              <a:t> </a:t>
            </a:r>
            <a:r>
              <a:rPr lang="en-US" dirty="0" err="1"/>
              <a:t>funcţionalităţi</a:t>
            </a:r>
            <a:r>
              <a:rPr lang="en-US" dirty="0"/>
              <a:t> ​</a:t>
            </a:r>
            <a:br>
              <a:rPr lang="en-US" dirty="0"/>
            </a:br>
            <a:r>
              <a:rPr lang="en-US" dirty="0"/>
              <a:t>​</a:t>
            </a:r>
            <a:endParaRPr dirty="0"/>
          </a:p>
        </p:txBody>
      </p:sp>
      <p:sp>
        <p:nvSpPr>
          <p:cNvPr id="362" name="Google Shape;362;p35"/>
          <p:cNvSpPr txBox="1">
            <a:spLocks noGrp="1"/>
          </p:cNvSpPr>
          <p:nvPr>
            <p:ph type="subTitle" idx="1"/>
          </p:nvPr>
        </p:nvSpPr>
        <p:spPr>
          <a:xfrm>
            <a:off x="4866012" y="2836450"/>
            <a:ext cx="3779899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 err="1"/>
              <a:t>Crearea</a:t>
            </a:r>
            <a:r>
              <a:rPr lang="it-IT" dirty="0"/>
              <a:t> a 3 </a:t>
            </a:r>
            <a:r>
              <a:rPr lang="it-IT" dirty="0" err="1"/>
              <a:t>tipuri</a:t>
            </a:r>
            <a:r>
              <a:rPr lang="it-IT" dirty="0"/>
              <a:t> de </a:t>
            </a:r>
            <a:r>
              <a:rPr lang="it-IT" dirty="0" err="1"/>
              <a:t>conturi</a:t>
            </a:r>
            <a:r>
              <a:rPr lang="it-IT" dirty="0"/>
              <a:t> </a:t>
            </a:r>
            <a:r>
              <a:rPr lang="it-IT" dirty="0" err="1"/>
              <a:t>diferite</a:t>
            </a:r>
            <a:r>
              <a:rPr lang="it-IT" dirty="0"/>
              <a:t>: Client, </a:t>
            </a:r>
            <a:r>
              <a:rPr lang="it-IT" dirty="0" err="1"/>
              <a:t>Angajat</a:t>
            </a:r>
            <a:r>
              <a:rPr lang="it-IT" dirty="0"/>
              <a:t>, Manager.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Transmiterea informațiilor între conturi în timp real.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pt-B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Obținerea și utilizarea rapidă a datelor în scopuri de securitate și marketing.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pt-B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Facilitarea procesului de management al afacerii.</a:t>
            </a:r>
          </a:p>
        </p:txBody>
      </p:sp>
      <p:sp>
        <p:nvSpPr>
          <p:cNvPr id="363" name="Google Shape;363;p35"/>
          <p:cNvSpPr txBox="1">
            <a:spLocks noGrp="1"/>
          </p:cNvSpPr>
          <p:nvPr>
            <p:ph type="subTitle" idx="2"/>
          </p:nvPr>
        </p:nvSpPr>
        <p:spPr>
          <a:xfrm>
            <a:off x="1658139" y="2836450"/>
            <a:ext cx="25056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Conexiune</a:t>
            </a:r>
            <a:r>
              <a:rPr lang="en-US" dirty="0"/>
              <a:t> </a:t>
            </a:r>
            <a:r>
              <a:rPr lang="en-US" dirty="0" err="1"/>
              <a:t>stabilă</a:t>
            </a:r>
            <a:r>
              <a:rPr lang="en-US" dirty="0"/>
              <a:t> la internet.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Acces</a:t>
            </a:r>
            <a:r>
              <a:rPr lang="en-US" dirty="0"/>
              <a:t> la </a:t>
            </a:r>
            <a:r>
              <a:rPr lang="en-US" dirty="0" err="1"/>
              <a:t>locația</a:t>
            </a:r>
            <a:r>
              <a:rPr lang="en-US" dirty="0"/>
              <a:t> </a:t>
            </a:r>
            <a:r>
              <a:rPr lang="en-US" dirty="0" err="1"/>
              <a:t>dispozitivului</a:t>
            </a:r>
            <a:r>
              <a:rPr lang="en-US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Serviciul</a:t>
            </a:r>
            <a:r>
              <a:rPr lang="en-US" dirty="0"/>
              <a:t> de </a:t>
            </a:r>
            <a:r>
              <a:rPr lang="en-US" dirty="0" err="1"/>
              <a:t>facturare</a:t>
            </a:r>
            <a:r>
              <a:rPr lang="en-US" dirty="0"/>
              <a:t> Google Play.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64" name="Google Shape;364;p35"/>
          <p:cNvSpPr txBox="1">
            <a:spLocks noGrp="1"/>
          </p:cNvSpPr>
          <p:nvPr>
            <p:ph type="subTitle" idx="3"/>
          </p:nvPr>
        </p:nvSpPr>
        <p:spPr>
          <a:xfrm>
            <a:off x="1658139" y="2409852"/>
            <a:ext cx="2505600" cy="4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Cerinţe</a:t>
            </a:r>
            <a:endParaRPr dirty="0"/>
          </a:p>
        </p:txBody>
      </p:sp>
      <p:pic>
        <p:nvPicPr>
          <p:cNvPr id="367" name="Google Shape;36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6612" y="-457211"/>
            <a:ext cx="1764886" cy="1763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5414;p64">
            <a:extLst>
              <a:ext uri="{FF2B5EF4-FFF2-40B4-BE49-F238E27FC236}">
                <a16:creationId xmlns:a16="http://schemas.microsoft.com/office/drawing/2014/main" id="{E5B60445-9B4F-AC61-BEA1-2BC7619DEF6A}"/>
              </a:ext>
            </a:extLst>
          </p:cNvPr>
          <p:cNvGrpSpPr/>
          <p:nvPr/>
        </p:nvGrpSpPr>
        <p:grpSpPr>
          <a:xfrm>
            <a:off x="1868743" y="1671928"/>
            <a:ext cx="366364" cy="359075"/>
            <a:chOff x="-60988625" y="3740800"/>
            <a:chExt cx="316650" cy="310350"/>
          </a:xfrm>
          <a:solidFill>
            <a:schemeClr val="tx2"/>
          </a:solidFill>
        </p:grpSpPr>
        <p:sp>
          <p:nvSpPr>
            <p:cNvPr id="3" name="Google Shape;5415;p64">
              <a:extLst>
                <a:ext uri="{FF2B5EF4-FFF2-40B4-BE49-F238E27FC236}">
                  <a16:creationId xmlns:a16="http://schemas.microsoft.com/office/drawing/2014/main" id="{D68C28D3-44FD-EFB7-9E4E-2509579EE7C7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416;p64">
              <a:extLst>
                <a:ext uri="{FF2B5EF4-FFF2-40B4-BE49-F238E27FC236}">
                  <a16:creationId xmlns:a16="http://schemas.microsoft.com/office/drawing/2014/main" id="{841DB86D-96A2-6FE3-6B54-08B70D3093E2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417;p64">
              <a:extLst>
                <a:ext uri="{FF2B5EF4-FFF2-40B4-BE49-F238E27FC236}">
                  <a16:creationId xmlns:a16="http://schemas.microsoft.com/office/drawing/2014/main" id="{B5F76EA4-9EBB-7036-C46E-D64A9B5029AB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505;p64">
            <a:extLst>
              <a:ext uri="{FF2B5EF4-FFF2-40B4-BE49-F238E27FC236}">
                <a16:creationId xmlns:a16="http://schemas.microsoft.com/office/drawing/2014/main" id="{6D891D42-A9AE-8341-B11D-EA3DA07BBB2B}"/>
              </a:ext>
            </a:extLst>
          </p:cNvPr>
          <p:cNvSpPr/>
          <p:nvPr/>
        </p:nvSpPr>
        <p:spPr>
          <a:xfrm>
            <a:off x="5028232" y="1594337"/>
            <a:ext cx="366335" cy="367290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/>
          <p:nvPr/>
        </p:nvSpPr>
        <p:spPr>
          <a:xfrm>
            <a:off x="912009" y="1230470"/>
            <a:ext cx="3027600" cy="30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6" name="Google Shape;346;p34"/>
          <p:cNvSpPr txBox="1">
            <a:spLocks noGrp="1"/>
          </p:cNvSpPr>
          <p:nvPr>
            <p:ph type="title" idx="2"/>
          </p:nvPr>
        </p:nvSpPr>
        <p:spPr>
          <a:xfrm>
            <a:off x="4164834" y="1450527"/>
            <a:ext cx="1474500" cy="9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348" name="Google Shape;348;p34"/>
          <p:cNvGrpSpPr/>
          <p:nvPr/>
        </p:nvGrpSpPr>
        <p:grpSpPr>
          <a:xfrm>
            <a:off x="6248401" y="-1205426"/>
            <a:ext cx="4253949" cy="3648353"/>
            <a:chOff x="6248401" y="-1205426"/>
            <a:chExt cx="4253949" cy="3648353"/>
          </a:xfrm>
        </p:grpSpPr>
        <p:pic>
          <p:nvPicPr>
            <p:cNvPr id="349" name="Google Shape;349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7477019" y="-793951"/>
              <a:ext cx="3025340" cy="3025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6248401" y="-1100501"/>
              <a:ext cx="2316198" cy="23144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1" name="Google Shape;351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90648" y="1075502"/>
              <a:ext cx="1367450" cy="1367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3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995570" y="-1205426"/>
              <a:ext cx="3022709" cy="30253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3" name="Google Shape;353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62100" y="-151702"/>
              <a:ext cx="1052575" cy="10525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4215261" y="2318375"/>
            <a:ext cx="4774428" cy="15300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sz="2800" dirty="0" err="1"/>
              <a:t>Modalităţi</a:t>
            </a:r>
            <a:r>
              <a:rPr lang="it-IT" sz="2800" dirty="0"/>
              <a:t> de implementare </a:t>
            </a:r>
            <a:r>
              <a:rPr lang="it-IT" sz="2800" dirty="0" err="1"/>
              <a:t>şi</a:t>
            </a:r>
            <a:r>
              <a:rPr lang="it-IT" sz="2800" dirty="0"/>
              <a:t> </a:t>
            </a:r>
            <a:r>
              <a:rPr lang="it-IT" sz="2800" dirty="0" err="1"/>
              <a:t>descriereapunctului</a:t>
            </a:r>
            <a:r>
              <a:rPr lang="it-IT" sz="2800" dirty="0"/>
              <a:t> de start</a:t>
            </a:r>
            <a:endParaRPr sz="2800" dirty="0"/>
          </a:p>
        </p:txBody>
      </p:sp>
      <p:sp>
        <p:nvSpPr>
          <p:cNvPr id="2" name="Google Shape;344;p34">
            <a:extLst>
              <a:ext uri="{FF2B5EF4-FFF2-40B4-BE49-F238E27FC236}">
                <a16:creationId xmlns:a16="http://schemas.microsoft.com/office/drawing/2014/main" id="{6C58C782-1689-A416-58F7-B8C131F5845F}"/>
              </a:ext>
            </a:extLst>
          </p:cNvPr>
          <p:cNvSpPr/>
          <p:nvPr/>
        </p:nvSpPr>
        <p:spPr>
          <a:xfrm>
            <a:off x="1497016" y="1753950"/>
            <a:ext cx="1857586" cy="197824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" name="Picture Placeholder 7" descr="A person standing next to a large cellphone&#10;&#10;Description automatically generated">
            <a:extLst>
              <a:ext uri="{FF2B5EF4-FFF2-40B4-BE49-F238E27FC236}">
                <a16:creationId xmlns:a16="http://schemas.microsoft.com/office/drawing/2014/main" id="{0D3D297A-850A-D2B5-3D85-82DCC4799F27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7"/>
          <a:srcRect l="5412" r="54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352337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ing App Store Optimization Project Proposal by Slidesgo">
  <a:themeElements>
    <a:clrScheme name="Simple Light">
      <a:dk1>
        <a:srgbClr val="292929"/>
      </a:dk1>
      <a:lt1>
        <a:srgbClr val="FFFFFF"/>
      </a:lt1>
      <a:dk2>
        <a:srgbClr val="F6D468"/>
      </a:dk2>
      <a:lt2>
        <a:srgbClr val="FE6AC4"/>
      </a:lt2>
      <a:accent1>
        <a:srgbClr val="AC6FF8"/>
      </a:accent1>
      <a:accent2>
        <a:srgbClr val="8EA3FA"/>
      </a:accent2>
      <a:accent3>
        <a:srgbClr val="7660F6"/>
      </a:accent3>
      <a:accent4>
        <a:srgbClr val="FFFFFF"/>
      </a:accent4>
      <a:accent5>
        <a:srgbClr val="FFFFFF"/>
      </a:accent5>
      <a:accent6>
        <a:srgbClr val="FFFFFF"/>
      </a:accent6>
      <a:hlink>
        <a:srgbClr val="29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6EE0D4ECDBCC745922D7A6C9EAA95DB" ma:contentTypeVersion="8" ma:contentTypeDescription="Create a new document." ma:contentTypeScope="" ma:versionID="93f8379bcf6978ddd7c352b64c7cd3c7">
  <xsd:schema xmlns:xsd="http://www.w3.org/2001/XMLSchema" xmlns:xs="http://www.w3.org/2001/XMLSchema" xmlns:p="http://schemas.microsoft.com/office/2006/metadata/properties" xmlns:ns2="fb639802-3888-46cb-9317-603b3422257e" targetNamespace="http://schemas.microsoft.com/office/2006/metadata/properties" ma:root="true" ma:fieldsID="835b50cc99f30094b8fd42d2f4c8f200" ns2:_="">
    <xsd:import namespace="fb639802-3888-46cb-9317-603b342225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639802-3888-46cb-9317-603b342225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1C6065-69B8-467C-A868-99148C695457}"/>
</file>

<file path=customXml/itemProps2.xml><?xml version="1.0" encoding="utf-8"?>
<ds:datastoreItem xmlns:ds="http://schemas.openxmlformats.org/officeDocument/2006/customXml" ds:itemID="{10D26AF2-5E8A-43A6-875E-AA03B9B9E3A5}">
  <ds:schemaRefs>
    <ds:schemaRef ds:uri="http://schemas.microsoft.com/office/2006/metadata/properties"/>
    <ds:schemaRef ds:uri="http://www.w3.org/2000/xmlns/"/>
  </ds:schemaRefs>
</ds:datastoreItem>
</file>

<file path=customXml/itemProps3.xml><?xml version="1.0" encoding="utf-8"?>
<ds:datastoreItem xmlns:ds="http://schemas.openxmlformats.org/officeDocument/2006/customXml" ds:itemID="{A0755557-E952-4E64-AFDD-60CE65C742A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466</Words>
  <Application>Microsoft Office PowerPoint</Application>
  <PresentationFormat>Expunere pe ecran (16:9)</PresentationFormat>
  <Paragraphs>99</Paragraphs>
  <Slides>16</Slides>
  <Notes>16</Notes>
  <HiddenSlides>0</HiddenSlides>
  <MMClips>0</MMClips>
  <ScaleCrop>false</ScaleCrop>
  <HeadingPairs>
    <vt:vector size="4" baseType="variant">
      <vt:variant>
        <vt:lpstr>Temă</vt:lpstr>
      </vt:variant>
      <vt:variant>
        <vt:i4>1</vt:i4>
      </vt:variant>
      <vt:variant>
        <vt:lpstr>Titluri diapozitive</vt:lpstr>
      </vt:variant>
      <vt:variant>
        <vt:i4>16</vt:i4>
      </vt:variant>
    </vt:vector>
  </HeadingPairs>
  <TitlesOfParts>
    <vt:vector size="17" baseType="lpstr">
      <vt:lpstr>Mastering App Store Optimization Project Proposal by Slidesgo</vt:lpstr>
      <vt:lpstr>B3 Aplicație mobilă pentru gestionarea activităților unui hotel</vt:lpstr>
      <vt:lpstr>Cuprins</vt:lpstr>
      <vt:lpstr>Aplicaţia finală avută în vedere</vt:lpstr>
      <vt:lpstr>Aplicaţia finală avută în vedere</vt:lpstr>
      <vt:lpstr>02</vt:lpstr>
      <vt:lpstr>Publicul țintă</vt:lpstr>
      <vt:lpstr>03</vt:lpstr>
      <vt:lpstr>Cerinţe şi funcţionalităţi ​ ​</vt:lpstr>
      <vt:lpstr>04</vt:lpstr>
      <vt:lpstr>Implementarea</vt:lpstr>
      <vt:lpstr>05</vt:lpstr>
      <vt:lpstr>Pagina de pornire</vt:lpstr>
      <vt:lpstr>Meniul principal pentru fiecare tip de utilizator</vt:lpstr>
      <vt:lpstr> Arborele de funcționare al aplicației:</vt:lpstr>
      <vt:lpstr>Pașii parcurși în utilizarea aplicației:</vt:lpstr>
      <vt:lpstr>06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B3 Aplicație mobilă pentru gestionarea activităților unui hotel</dc:title>
  <dc:creator>Flaviu Nistor</dc:creator>
  <cp:lastModifiedBy>Flaviu Nistor</cp:lastModifiedBy>
  <cp:revision>6</cp:revision>
  <dcterms:modified xsi:type="dcterms:W3CDTF">2024-05-10T06:49:52Z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0x010100A6EE0D4ECDBCC745922D7A6C9EAA95DB</vt:lpwstr>
  </property>
</Properties>
</file>